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26ead55bb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5aeda72684686"/>
  </p:sldMasterIdLst>
  <p:sldIdLst>
    <p:sldId xmlns:r="http://schemas.openxmlformats.org/officeDocument/2006/relationships" id="256" r:id="R3def2e3d2a9f4c88"/>
    <p:sldId xmlns:r="http://schemas.openxmlformats.org/officeDocument/2006/relationships" id="257" r:id="Rc3538ca143334977"/>
    <p:sldId xmlns:r="http://schemas.openxmlformats.org/officeDocument/2006/relationships" id="258" r:id="R39507e6a4c584179"/>
    <p:sldId xmlns:r="http://schemas.openxmlformats.org/officeDocument/2006/relationships" id="259" r:id="R353bde0818cf40a9"/>
    <p:sldId xmlns:r="http://schemas.openxmlformats.org/officeDocument/2006/relationships" id="260" r:id="Rd0b966faba7342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5aeda72684686" /><Relationship Type="http://schemas.openxmlformats.org/officeDocument/2006/relationships/slide" Target="/ppt/slides/slide1.xml" Id="R3def2e3d2a9f4c88" /><Relationship Type="http://schemas.openxmlformats.org/officeDocument/2006/relationships/slide" Target="/ppt/slides/slide2.xml" Id="Rc3538ca143334977" /><Relationship Type="http://schemas.openxmlformats.org/officeDocument/2006/relationships/slide" Target="/ppt/slides/slide3.xml" Id="R39507e6a4c584179" /><Relationship Type="http://schemas.openxmlformats.org/officeDocument/2006/relationships/slide" Target="/ppt/slides/slide4.xml" Id="R353bde0818cf40a9" /><Relationship Type="http://schemas.openxmlformats.org/officeDocument/2006/relationships/slide" Target="/ppt/slides/slide5.xml" Id="Rd0b966faba7342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9f13f72114d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eb3c767cf4114" /><Relationship Type="http://schemas.openxmlformats.org/officeDocument/2006/relationships/theme" Target="/ppt/slideMasters/theme/theme1.xml" Id="Rb992a23c84f24b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7eb3c767cf41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68328e9d4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e64c96c55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cd816e222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c96a3f37f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8219d159346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RINGSTAD ODD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RINGSTAD ODD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Ørjeveien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970 227 016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