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c9c4b8ae9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e39c3efcd4c4d"/>
  </p:sldMasterIdLst>
  <p:sldIdLst>
    <p:sldId xmlns:r="http://schemas.openxmlformats.org/officeDocument/2006/relationships" id="256" r:id="R307db2c1fe034248"/>
    <p:sldId xmlns:r="http://schemas.openxmlformats.org/officeDocument/2006/relationships" id="257" r:id="Rcbfa0e69b4a64053"/>
    <p:sldId xmlns:r="http://schemas.openxmlformats.org/officeDocument/2006/relationships" id="258" r:id="Rc7996310dce74998"/>
    <p:sldId xmlns:r="http://schemas.openxmlformats.org/officeDocument/2006/relationships" id="259" r:id="R8bf032c60ef640ec"/>
    <p:sldId xmlns:r="http://schemas.openxmlformats.org/officeDocument/2006/relationships" id="260" r:id="Rd02976e3a40a4e4a"/>
    <p:sldId xmlns:r="http://schemas.openxmlformats.org/officeDocument/2006/relationships" id="261" r:id="R31bb1ca28a78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e39c3efcd4c4d" /><Relationship Type="http://schemas.openxmlformats.org/officeDocument/2006/relationships/slide" Target="/ppt/slides/slide1.xml" Id="R307db2c1fe034248" /><Relationship Type="http://schemas.openxmlformats.org/officeDocument/2006/relationships/slide" Target="/ppt/slides/slide2.xml" Id="Rcbfa0e69b4a64053" /><Relationship Type="http://schemas.openxmlformats.org/officeDocument/2006/relationships/slide" Target="/ppt/slides/slide3.xml" Id="Rc7996310dce74998" /><Relationship Type="http://schemas.openxmlformats.org/officeDocument/2006/relationships/slide" Target="/ppt/slides/slide4.xml" Id="R8bf032c60ef640ec" /><Relationship Type="http://schemas.openxmlformats.org/officeDocument/2006/relationships/slide" Target="/ppt/slides/slide5.xml" Id="Rd02976e3a40a4e4a" /><Relationship Type="http://schemas.openxmlformats.org/officeDocument/2006/relationships/slide" Target="/ppt/slides/slide6.xml" Id="R31bb1ca28a78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3b0539f0e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455ad095144ae" /><Relationship Type="http://schemas.openxmlformats.org/officeDocument/2006/relationships/theme" Target="/ppt/slideMasters/theme/theme1.xml" Id="R52ce78c6d799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455ad0951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3ef09531b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69874e2e0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b2999d307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5c6ca1441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71de0782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29e0474c0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