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336b3791143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b562704534ebe"/>
  </p:sldMasterIdLst>
  <p:sldIdLst>
    <p:sldId xmlns:r="http://schemas.openxmlformats.org/officeDocument/2006/relationships" id="256" r:id="Rc7340d2e6aaf418f"/>
    <p:sldId xmlns:r="http://schemas.openxmlformats.org/officeDocument/2006/relationships" id="257" r:id="Redf72b27f1e94cb7"/>
    <p:sldId xmlns:r="http://schemas.openxmlformats.org/officeDocument/2006/relationships" id="258" r:id="Rd8f5d2cf00b74946"/>
    <p:sldId xmlns:r="http://schemas.openxmlformats.org/officeDocument/2006/relationships" id="259" r:id="R0445618c52c1493b"/>
    <p:sldId xmlns:r="http://schemas.openxmlformats.org/officeDocument/2006/relationships" id="260" r:id="Rf37246e6355441cf"/>
    <p:sldId xmlns:r="http://schemas.openxmlformats.org/officeDocument/2006/relationships" id="261" r:id="R033e0caa4326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b562704534ebe" /><Relationship Type="http://schemas.openxmlformats.org/officeDocument/2006/relationships/slide" Target="/ppt/slides/slide1.xml" Id="Rc7340d2e6aaf418f" /><Relationship Type="http://schemas.openxmlformats.org/officeDocument/2006/relationships/slide" Target="/ppt/slides/slide2.xml" Id="Redf72b27f1e94cb7" /><Relationship Type="http://schemas.openxmlformats.org/officeDocument/2006/relationships/slide" Target="/ppt/slides/slide3.xml" Id="Rd8f5d2cf00b74946" /><Relationship Type="http://schemas.openxmlformats.org/officeDocument/2006/relationships/slide" Target="/ppt/slides/slide4.xml" Id="R0445618c52c1493b" /><Relationship Type="http://schemas.openxmlformats.org/officeDocument/2006/relationships/slide" Target="/ppt/slides/slide5.xml" Id="Rf37246e6355441cf" /><Relationship Type="http://schemas.openxmlformats.org/officeDocument/2006/relationships/slide" Target="/ppt/slides/slide6.xml" Id="R033e0caa4326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0afaba9b6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8d8ee9da84c66" /><Relationship Type="http://schemas.openxmlformats.org/officeDocument/2006/relationships/theme" Target="/ppt/slideMasters/theme/theme1.xml" Id="R2c87710699e44b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8d8ee9da84c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f4b61e7e44e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c31a0bef1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dc2f379434e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edf46db6c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bcba703b241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e2b35f90247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OFFISERS- OG SPESIALISTFORBUND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970 204 938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