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6f04b0140a94d1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d205920f97c4aff"/>
  </p:sldMasterIdLst>
  <p:sldIdLst>
    <p:sldId xmlns:r="http://schemas.openxmlformats.org/officeDocument/2006/relationships" id="256" r:id="R2a2f54b2d96b49ab"/>
    <p:sldId xmlns:r="http://schemas.openxmlformats.org/officeDocument/2006/relationships" id="257" r:id="Rf6e77d39d47341e1"/>
    <p:sldId xmlns:r="http://schemas.openxmlformats.org/officeDocument/2006/relationships" id="258" r:id="R7a2dc3294e974b14"/>
    <p:sldId xmlns:r="http://schemas.openxmlformats.org/officeDocument/2006/relationships" id="259" r:id="Rbe3521880c7f45b4"/>
    <p:sldId xmlns:r="http://schemas.openxmlformats.org/officeDocument/2006/relationships" id="260" r:id="R25146104a7f14e7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d205920f97c4aff" /><Relationship Type="http://schemas.openxmlformats.org/officeDocument/2006/relationships/slide" Target="/ppt/slides/slide1.xml" Id="R2a2f54b2d96b49ab" /><Relationship Type="http://schemas.openxmlformats.org/officeDocument/2006/relationships/slide" Target="/ppt/slides/slide2.xml" Id="Rf6e77d39d47341e1" /><Relationship Type="http://schemas.openxmlformats.org/officeDocument/2006/relationships/slide" Target="/ppt/slides/slide3.xml" Id="R7a2dc3294e974b14" /><Relationship Type="http://schemas.openxmlformats.org/officeDocument/2006/relationships/slide" Target="/ppt/slides/slide4.xml" Id="Rbe3521880c7f45b4" /><Relationship Type="http://schemas.openxmlformats.org/officeDocument/2006/relationships/slide" Target="/ppt/slides/slide5.xml" Id="R25146104a7f14e7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a71d068a821491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ded8cede9c4db9" /><Relationship Type="http://schemas.openxmlformats.org/officeDocument/2006/relationships/theme" Target="/ppt/slideMasters/theme/theme1.xml" Id="R9e1dae0c06174ca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0ded8cede9c4db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3a6dbfaafd4f3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4e0ef6191546f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f1e0dd97ff4e5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ce6f7672b140d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c535f295a64b5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STANGE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STANGE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STANGE KOMMUNE ble etablert [år] og holder til i Stange.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STANGE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STANGE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STANGE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45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2335 Stange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62 56 20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post@stange.kommune.no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www.stange.kommune.no/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970 169 717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STANGE KOMMUNE</a:t>
            </a:r>
          </a:p>
        </p:txBody>
      </p:sp>
    </p:spTree>
  </p:cSld>
  <p:clrMapOvr>
    <a:masterClrMapping xmlns:a="http://schemas.openxmlformats.org/drawingml/2006/main"/>
  </p:clrMapOvr>
</p:sld>
</file>