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220b74cf94c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5f64c3a7f44753"/>
  </p:sldMasterIdLst>
  <p:sldIdLst>
    <p:sldId xmlns:r="http://schemas.openxmlformats.org/officeDocument/2006/relationships" id="256" r:id="Rf51e7270326f49ac"/>
    <p:sldId xmlns:r="http://schemas.openxmlformats.org/officeDocument/2006/relationships" id="257" r:id="R140a1d0b8c4e4cbf"/>
    <p:sldId xmlns:r="http://schemas.openxmlformats.org/officeDocument/2006/relationships" id="258" r:id="R1699ca7e15a44ac9"/>
    <p:sldId xmlns:r="http://schemas.openxmlformats.org/officeDocument/2006/relationships" id="259" r:id="R649988e09ec144fd"/>
    <p:sldId xmlns:r="http://schemas.openxmlformats.org/officeDocument/2006/relationships" id="260" r:id="R91ba861aa9c5498e"/>
    <p:sldId xmlns:r="http://schemas.openxmlformats.org/officeDocument/2006/relationships" id="261" r:id="R05be9c82b008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5f64c3a7f44753" /><Relationship Type="http://schemas.openxmlformats.org/officeDocument/2006/relationships/slide" Target="/ppt/slides/slide1.xml" Id="Rf51e7270326f49ac" /><Relationship Type="http://schemas.openxmlformats.org/officeDocument/2006/relationships/slide" Target="/ppt/slides/slide2.xml" Id="R140a1d0b8c4e4cbf" /><Relationship Type="http://schemas.openxmlformats.org/officeDocument/2006/relationships/slide" Target="/ppt/slides/slide3.xml" Id="R1699ca7e15a44ac9" /><Relationship Type="http://schemas.openxmlformats.org/officeDocument/2006/relationships/slide" Target="/ppt/slides/slide4.xml" Id="R649988e09ec144fd" /><Relationship Type="http://schemas.openxmlformats.org/officeDocument/2006/relationships/slide" Target="/ppt/slides/slide5.xml" Id="R91ba861aa9c5498e" /><Relationship Type="http://schemas.openxmlformats.org/officeDocument/2006/relationships/slide" Target="/ppt/slides/slide6.xml" Id="R05be9c82b008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c4e334e2f45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a536a3b234c65" /><Relationship Type="http://schemas.openxmlformats.org/officeDocument/2006/relationships/theme" Target="/ppt/slideMasters/theme/theme1.xml" Id="Rcaac54a9672742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0a536a3b234c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24ec39bdb49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d0f3fe88848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1559a03769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aeccabd2d43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31b9a3521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6eebcfc0d4b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ISRAELSMISJON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ISRAELSMISJON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37 041 967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9 545 835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9 592 319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23 781 488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29 157 554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Nygårdsveien 20A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1423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www.israelsmisjonen.no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970 167 978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ISRAELSMISJON</a:t>
            </a:r>
          </a:p>
        </p:txBody>
      </p:sp>
    </p:spTree>
  </p:cSld>
  <p:clrMapOvr>
    <a:masterClrMapping xmlns:a="http://schemas.openxmlformats.org/drawingml/2006/main"/>
  </p:clrMapOvr>
</p:sld>
</file>