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cf538913449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15b17d3ec45c8"/>
  </p:sldMasterIdLst>
  <p:sldIdLst>
    <p:sldId xmlns:r="http://schemas.openxmlformats.org/officeDocument/2006/relationships" id="256" r:id="Rb2dc9ad8bec24188"/>
    <p:sldId xmlns:r="http://schemas.openxmlformats.org/officeDocument/2006/relationships" id="257" r:id="Re6b050699d544099"/>
    <p:sldId xmlns:r="http://schemas.openxmlformats.org/officeDocument/2006/relationships" id="258" r:id="R82823d1a6f10486a"/>
    <p:sldId xmlns:r="http://schemas.openxmlformats.org/officeDocument/2006/relationships" id="259" r:id="R766f7dd1b1d548e3"/>
    <p:sldId xmlns:r="http://schemas.openxmlformats.org/officeDocument/2006/relationships" id="260" r:id="R9caa6389da8442b4"/>
    <p:sldId xmlns:r="http://schemas.openxmlformats.org/officeDocument/2006/relationships" id="261" r:id="Rc85ea10f04d0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15b17d3ec45c8" /><Relationship Type="http://schemas.openxmlformats.org/officeDocument/2006/relationships/slide" Target="/ppt/slides/slide1.xml" Id="Rb2dc9ad8bec24188" /><Relationship Type="http://schemas.openxmlformats.org/officeDocument/2006/relationships/slide" Target="/ppt/slides/slide2.xml" Id="Re6b050699d544099" /><Relationship Type="http://schemas.openxmlformats.org/officeDocument/2006/relationships/slide" Target="/ppt/slides/slide3.xml" Id="R82823d1a6f10486a" /><Relationship Type="http://schemas.openxmlformats.org/officeDocument/2006/relationships/slide" Target="/ppt/slides/slide4.xml" Id="R766f7dd1b1d548e3" /><Relationship Type="http://schemas.openxmlformats.org/officeDocument/2006/relationships/slide" Target="/ppt/slides/slide5.xml" Id="R9caa6389da8442b4" /><Relationship Type="http://schemas.openxmlformats.org/officeDocument/2006/relationships/slide" Target="/ppt/slides/slide6.xml" Id="Rc85ea10f04d0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d5cf4e250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813285b44be6" /><Relationship Type="http://schemas.openxmlformats.org/officeDocument/2006/relationships/theme" Target="/ppt/slideMasters/theme/theme1.xml" Id="Rd0868b7cdd9b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9813285b4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c40707bae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a965cfa9c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3900f84e2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ff177e549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3fb45e1a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1a82f60f0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MR-REGNSKAP OG DATA CONSULT V/M 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MR-REGNSKAP OG DATA CONSULT V/M R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Slåttebakkane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magnerye@online.no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970 123 113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