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a7d92ca87a43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1ab4d54156454b"/>
  </p:sldMasterIdLst>
  <p:sldIdLst>
    <p:sldId xmlns:r="http://schemas.openxmlformats.org/officeDocument/2006/relationships" id="256" r:id="R2c57d8447fcf447a"/>
    <p:sldId xmlns:r="http://schemas.openxmlformats.org/officeDocument/2006/relationships" id="257" r:id="Raa089eb3607f43b5"/>
    <p:sldId xmlns:r="http://schemas.openxmlformats.org/officeDocument/2006/relationships" id="258" r:id="R96d89e4d1a504623"/>
    <p:sldId xmlns:r="http://schemas.openxmlformats.org/officeDocument/2006/relationships" id="259" r:id="R5d089f3263114bd2"/>
    <p:sldId xmlns:r="http://schemas.openxmlformats.org/officeDocument/2006/relationships" id="260" r:id="R8c0002447ca14b7d"/>
    <p:sldId xmlns:r="http://schemas.openxmlformats.org/officeDocument/2006/relationships" id="261" r:id="R19afe357b6f949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1ab4d54156454b" /><Relationship Type="http://schemas.openxmlformats.org/officeDocument/2006/relationships/slide" Target="/ppt/slides/slide1.xml" Id="R2c57d8447fcf447a" /><Relationship Type="http://schemas.openxmlformats.org/officeDocument/2006/relationships/slide" Target="/ppt/slides/slide2.xml" Id="Raa089eb3607f43b5" /><Relationship Type="http://schemas.openxmlformats.org/officeDocument/2006/relationships/slide" Target="/ppt/slides/slide3.xml" Id="R96d89e4d1a504623" /><Relationship Type="http://schemas.openxmlformats.org/officeDocument/2006/relationships/slide" Target="/ppt/slides/slide4.xml" Id="R5d089f3263114bd2" /><Relationship Type="http://schemas.openxmlformats.org/officeDocument/2006/relationships/slide" Target="/ppt/slides/slide5.xml" Id="R8c0002447ca14b7d" /><Relationship Type="http://schemas.openxmlformats.org/officeDocument/2006/relationships/slide" Target="/ppt/slides/slide6.xml" Id="R19afe357b6f949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25980ee6fd4e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9d2e69bd148f3" /><Relationship Type="http://schemas.openxmlformats.org/officeDocument/2006/relationships/theme" Target="/ppt/slideMasters/theme/theme1.xml" Id="R576ce85fc05f47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b9d2e69bd148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2934e7c8e44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08403353840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46afb630e4a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33629948948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8408d090344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7aad0635144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HARDANGER REKNESKAP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 REKNESKAP SA ble etablert [år] og holder til i Øystese.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Sjusetevegen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55 34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firmapost@hardanger-rekneskap.no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970 118 292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