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593f5195f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1d54ded7f4c99"/>
  </p:sldMasterIdLst>
  <p:sldIdLst>
    <p:sldId xmlns:r="http://schemas.openxmlformats.org/officeDocument/2006/relationships" id="256" r:id="R31d5e019aca042ff"/>
    <p:sldId xmlns:r="http://schemas.openxmlformats.org/officeDocument/2006/relationships" id="257" r:id="Rcfc9bed4590d49c0"/>
    <p:sldId xmlns:r="http://schemas.openxmlformats.org/officeDocument/2006/relationships" id="258" r:id="R8e369f4eeb8c46f4"/>
    <p:sldId xmlns:r="http://schemas.openxmlformats.org/officeDocument/2006/relationships" id="259" r:id="Rc4c9ba23fa344ace"/>
    <p:sldId xmlns:r="http://schemas.openxmlformats.org/officeDocument/2006/relationships" id="260" r:id="Re1896b77a4694d14"/>
    <p:sldId xmlns:r="http://schemas.openxmlformats.org/officeDocument/2006/relationships" id="261" r:id="R549a0de3654d45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1d54ded7f4c99" /><Relationship Type="http://schemas.openxmlformats.org/officeDocument/2006/relationships/slide" Target="/ppt/slides/slide1.xml" Id="R31d5e019aca042ff" /><Relationship Type="http://schemas.openxmlformats.org/officeDocument/2006/relationships/slide" Target="/ppt/slides/slide2.xml" Id="Rcfc9bed4590d49c0" /><Relationship Type="http://schemas.openxmlformats.org/officeDocument/2006/relationships/slide" Target="/ppt/slides/slide3.xml" Id="R8e369f4eeb8c46f4" /><Relationship Type="http://schemas.openxmlformats.org/officeDocument/2006/relationships/slide" Target="/ppt/slides/slide4.xml" Id="Rc4c9ba23fa344ace" /><Relationship Type="http://schemas.openxmlformats.org/officeDocument/2006/relationships/slide" Target="/ppt/slides/slide5.xml" Id="Re1896b77a4694d14" /><Relationship Type="http://schemas.openxmlformats.org/officeDocument/2006/relationships/slide" Target="/ppt/slides/slide6.xml" Id="R549a0de3654d45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6eef1d9c1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8a6233d241ab" /><Relationship Type="http://schemas.openxmlformats.org/officeDocument/2006/relationships/theme" Target="/ppt/slideMasters/theme/theme1.xml" Id="R48810fd46d3d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98a6233d2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1589cae07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d43dd2f6d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9dc4aa55c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8c7cb741d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30a0aa9bd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9974f170f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