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79365bfbcf41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f606bb2d814927"/>
  </p:sldMasterIdLst>
  <p:sldIdLst>
    <p:sldId xmlns:r="http://schemas.openxmlformats.org/officeDocument/2006/relationships" id="256" r:id="R45801139bf064a46"/>
    <p:sldId xmlns:r="http://schemas.openxmlformats.org/officeDocument/2006/relationships" id="257" r:id="R1bda94362c284db6"/>
    <p:sldId xmlns:r="http://schemas.openxmlformats.org/officeDocument/2006/relationships" id="258" r:id="R95c2ea609ac84474"/>
    <p:sldId xmlns:r="http://schemas.openxmlformats.org/officeDocument/2006/relationships" id="259" r:id="Re056db03915f43b2"/>
    <p:sldId xmlns:r="http://schemas.openxmlformats.org/officeDocument/2006/relationships" id="260" r:id="R7bd4a31a24fc4cb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f606bb2d814927" /><Relationship Type="http://schemas.openxmlformats.org/officeDocument/2006/relationships/slide" Target="/ppt/slides/slide1.xml" Id="R45801139bf064a46" /><Relationship Type="http://schemas.openxmlformats.org/officeDocument/2006/relationships/slide" Target="/ppt/slides/slide2.xml" Id="R1bda94362c284db6" /><Relationship Type="http://schemas.openxmlformats.org/officeDocument/2006/relationships/slide" Target="/ppt/slides/slide3.xml" Id="R95c2ea609ac84474" /><Relationship Type="http://schemas.openxmlformats.org/officeDocument/2006/relationships/slide" Target="/ppt/slides/slide4.xml" Id="Re056db03915f43b2" /><Relationship Type="http://schemas.openxmlformats.org/officeDocument/2006/relationships/slide" Target="/ppt/slides/slide5.xml" Id="R7bd4a31a24fc4cb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dd802207b54d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6fbd847a44df1" /><Relationship Type="http://schemas.openxmlformats.org/officeDocument/2006/relationships/theme" Target="/ppt/slideMasters/theme/theme1.xml" Id="R1c011298086d4f5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76fbd847a44d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469e38d2e41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8fc944244b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874adec7d342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0233ec3f55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425ac903b48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MASKIN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MASKIN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Nysætervegen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49 46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www.myhremaskin.no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970 052 267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MASKIN</a:t>
            </a:r>
          </a:p>
        </p:txBody>
      </p:sp>
    </p:spTree>
  </p:cSld>
  <p:clrMapOvr>
    <a:masterClrMapping xmlns:a="http://schemas.openxmlformats.org/drawingml/2006/main"/>
  </p:clrMapOvr>
</p:sld>
</file>