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e554dd928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534dcb3b849ec"/>
  </p:sldMasterIdLst>
  <p:sldIdLst>
    <p:sldId xmlns:r="http://schemas.openxmlformats.org/officeDocument/2006/relationships" id="256" r:id="R8d6cc17d016c43d3"/>
    <p:sldId xmlns:r="http://schemas.openxmlformats.org/officeDocument/2006/relationships" id="257" r:id="Rcd6c8924b6414a17"/>
    <p:sldId xmlns:r="http://schemas.openxmlformats.org/officeDocument/2006/relationships" id="258" r:id="Rab9488a81d664cd8"/>
    <p:sldId xmlns:r="http://schemas.openxmlformats.org/officeDocument/2006/relationships" id="259" r:id="R93976c1ffa9d40f7"/>
    <p:sldId xmlns:r="http://schemas.openxmlformats.org/officeDocument/2006/relationships" id="260" r:id="R001d908f92344193"/>
    <p:sldId xmlns:r="http://schemas.openxmlformats.org/officeDocument/2006/relationships" id="261" r:id="Reb32edbf13ac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534dcb3b849ec" /><Relationship Type="http://schemas.openxmlformats.org/officeDocument/2006/relationships/slide" Target="/ppt/slides/slide1.xml" Id="R8d6cc17d016c43d3" /><Relationship Type="http://schemas.openxmlformats.org/officeDocument/2006/relationships/slide" Target="/ppt/slides/slide2.xml" Id="Rcd6c8924b6414a17" /><Relationship Type="http://schemas.openxmlformats.org/officeDocument/2006/relationships/slide" Target="/ppt/slides/slide3.xml" Id="Rab9488a81d664cd8" /><Relationship Type="http://schemas.openxmlformats.org/officeDocument/2006/relationships/slide" Target="/ppt/slides/slide4.xml" Id="R93976c1ffa9d40f7" /><Relationship Type="http://schemas.openxmlformats.org/officeDocument/2006/relationships/slide" Target="/ppt/slides/slide5.xml" Id="R001d908f92344193" /><Relationship Type="http://schemas.openxmlformats.org/officeDocument/2006/relationships/slide" Target="/ppt/slides/slide6.xml" Id="Reb32edbf13ac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860bd1fcb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7efe0557846c9" /><Relationship Type="http://schemas.openxmlformats.org/officeDocument/2006/relationships/theme" Target="/ppt/slideMasters/theme/theme1.xml" Id="Rf2404f98638f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c7efe05578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12b7ed673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288619b74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f96153595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0e142aea7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d283f593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9f1896cd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SLIDRE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 REGNSKAP SA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60 33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post@slidre-regnskap.no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970 035 036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