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a15c47822146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54c945c4bb47c9"/>
  </p:sldMasterIdLst>
  <p:sldIdLst>
    <p:sldId xmlns:r="http://schemas.openxmlformats.org/officeDocument/2006/relationships" id="256" r:id="R0ec35d2838fd4389"/>
    <p:sldId xmlns:r="http://schemas.openxmlformats.org/officeDocument/2006/relationships" id="257" r:id="R3f7dd94a832545a0"/>
    <p:sldId xmlns:r="http://schemas.openxmlformats.org/officeDocument/2006/relationships" id="258" r:id="Rae2b92a95d7647f8"/>
    <p:sldId xmlns:r="http://schemas.openxmlformats.org/officeDocument/2006/relationships" id="259" r:id="R8b32fd76044d4a37"/>
    <p:sldId xmlns:r="http://schemas.openxmlformats.org/officeDocument/2006/relationships" id="260" r:id="R89a66f06a30948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54c945c4bb47c9" /><Relationship Type="http://schemas.openxmlformats.org/officeDocument/2006/relationships/slide" Target="/ppt/slides/slide1.xml" Id="R0ec35d2838fd4389" /><Relationship Type="http://schemas.openxmlformats.org/officeDocument/2006/relationships/slide" Target="/ppt/slides/slide2.xml" Id="R3f7dd94a832545a0" /><Relationship Type="http://schemas.openxmlformats.org/officeDocument/2006/relationships/slide" Target="/ppt/slides/slide3.xml" Id="Rae2b92a95d7647f8" /><Relationship Type="http://schemas.openxmlformats.org/officeDocument/2006/relationships/slide" Target="/ppt/slides/slide4.xml" Id="R8b32fd76044d4a37" /><Relationship Type="http://schemas.openxmlformats.org/officeDocument/2006/relationships/slide" Target="/ppt/slides/slide5.xml" Id="R89a66f06a30948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2d86426844c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b945235b04935" /><Relationship Type="http://schemas.openxmlformats.org/officeDocument/2006/relationships/theme" Target="/ppt/slideMasters/theme/theme1.xml" Id="R74038b4f8b4942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bb945235b049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4c3231bcd49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fa42e39274a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33a547f9c4a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63681c0d243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f2a84e32049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DYBWAD IVAR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DYBWAD IVAR R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80 65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i-rodyb@online.no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969 607 913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