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dfd1dd9ed346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d4417ec0a34ab5"/>
  </p:sldMasterIdLst>
  <p:sldIdLst>
    <p:sldId xmlns:r="http://schemas.openxmlformats.org/officeDocument/2006/relationships" id="256" r:id="Rbcd297a1f8004ab8"/>
    <p:sldId xmlns:r="http://schemas.openxmlformats.org/officeDocument/2006/relationships" id="257" r:id="R6cf9c6e054174990"/>
    <p:sldId xmlns:r="http://schemas.openxmlformats.org/officeDocument/2006/relationships" id="258" r:id="R49dcffc3f2924dff"/>
    <p:sldId xmlns:r="http://schemas.openxmlformats.org/officeDocument/2006/relationships" id="259" r:id="Rd895af62771b41e9"/>
    <p:sldId xmlns:r="http://schemas.openxmlformats.org/officeDocument/2006/relationships" id="260" r:id="R55d8b471e1f34e00"/>
    <p:sldId xmlns:r="http://schemas.openxmlformats.org/officeDocument/2006/relationships" id="261" r:id="R3c4eb16be4b743e0"/>
    <p:sldId xmlns:r="http://schemas.openxmlformats.org/officeDocument/2006/relationships" id="262" r:id="Rb256bff44e8f40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4417ec0a34ab5" /><Relationship Type="http://schemas.openxmlformats.org/officeDocument/2006/relationships/slide" Target="/ppt/slides/slide1.xml" Id="Rbcd297a1f8004ab8" /><Relationship Type="http://schemas.openxmlformats.org/officeDocument/2006/relationships/slide" Target="/ppt/slides/slide2.xml" Id="R6cf9c6e054174990" /><Relationship Type="http://schemas.openxmlformats.org/officeDocument/2006/relationships/slide" Target="/ppt/slides/slide3.xml" Id="R49dcffc3f2924dff" /><Relationship Type="http://schemas.openxmlformats.org/officeDocument/2006/relationships/slide" Target="/ppt/slides/slide4.xml" Id="Rd895af62771b41e9" /><Relationship Type="http://schemas.openxmlformats.org/officeDocument/2006/relationships/slide" Target="/ppt/slides/slide5.xml" Id="R55d8b471e1f34e00" /><Relationship Type="http://schemas.openxmlformats.org/officeDocument/2006/relationships/slide" Target="/ppt/slides/slide6.xml" Id="R3c4eb16be4b743e0" /><Relationship Type="http://schemas.openxmlformats.org/officeDocument/2006/relationships/slide" Target="/ppt/slides/slide7.xml" Id="Rb256bff44e8f40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3891cca544f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9466979d44916" /><Relationship Type="http://schemas.openxmlformats.org/officeDocument/2006/relationships/theme" Target="/ppt/slideMasters/theme/theme1.xml" Id="Rbe7e42d018f74d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d9466979d449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987f7bc1642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c8ac8923342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5db3f96ff41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a22cbd4354f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1a49c52524c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6f0d870aa4c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acd21b27140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NORDHAUG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8 082 827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47 464 523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52 868 108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HARALDSVANGEN 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968 849 891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