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30bd393ece48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6307280edb4831"/>
  </p:sldMasterIdLst>
  <p:sldIdLst>
    <p:sldId xmlns:r="http://schemas.openxmlformats.org/officeDocument/2006/relationships" id="256" r:id="R0e07eaf2d8c1424b"/>
    <p:sldId xmlns:r="http://schemas.openxmlformats.org/officeDocument/2006/relationships" id="257" r:id="R7df6f7578e6d4e43"/>
    <p:sldId xmlns:r="http://schemas.openxmlformats.org/officeDocument/2006/relationships" id="258" r:id="R297489bf254a4825"/>
    <p:sldId xmlns:r="http://schemas.openxmlformats.org/officeDocument/2006/relationships" id="259" r:id="R68450b74aca84a0c"/>
    <p:sldId xmlns:r="http://schemas.openxmlformats.org/officeDocument/2006/relationships" id="260" r:id="R1234842c6cbc4bc9"/>
    <p:sldId xmlns:r="http://schemas.openxmlformats.org/officeDocument/2006/relationships" id="261" r:id="R4c2da701fdd34930"/>
    <p:sldId xmlns:r="http://schemas.openxmlformats.org/officeDocument/2006/relationships" id="262" r:id="Rcb5a51b76e7445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6307280edb4831" /><Relationship Type="http://schemas.openxmlformats.org/officeDocument/2006/relationships/slide" Target="/ppt/slides/slide1.xml" Id="R0e07eaf2d8c1424b" /><Relationship Type="http://schemas.openxmlformats.org/officeDocument/2006/relationships/slide" Target="/ppt/slides/slide2.xml" Id="R7df6f7578e6d4e43" /><Relationship Type="http://schemas.openxmlformats.org/officeDocument/2006/relationships/slide" Target="/ppt/slides/slide3.xml" Id="R297489bf254a4825" /><Relationship Type="http://schemas.openxmlformats.org/officeDocument/2006/relationships/slide" Target="/ppt/slides/slide4.xml" Id="R68450b74aca84a0c" /><Relationship Type="http://schemas.openxmlformats.org/officeDocument/2006/relationships/slide" Target="/ppt/slides/slide5.xml" Id="R1234842c6cbc4bc9" /><Relationship Type="http://schemas.openxmlformats.org/officeDocument/2006/relationships/slide" Target="/ppt/slides/slide6.xml" Id="R4c2da701fdd34930" /><Relationship Type="http://schemas.openxmlformats.org/officeDocument/2006/relationships/slide" Target="/ppt/slides/slide7.xml" Id="Rcb5a51b76e7445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9d734c50d41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6c576d6024271" /><Relationship Type="http://schemas.openxmlformats.org/officeDocument/2006/relationships/theme" Target="/ppt/slideMasters/theme/theme1.xml" Id="R1996fec7c23c48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76c576d60242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5f4ab66db48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9108c658542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4a5c25ed94a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7cba4772f40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a652499bb43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0909382234b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b1fc89f2c47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GUDBRANDSDAL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 RÅDGIVNING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1 900 009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1 899 971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1 900 007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5 064 819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5 086 470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STAMOEN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tom@stamoen.no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968 795 929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GUDBRANDSDAL RÅDGIVNING AS</a:t>
            </a:r>
          </a:p>
        </p:txBody>
      </p:sp>
    </p:spTree>
  </p:cSld>
  <p:clrMapOvr>
    <a:masterClrMapping xmlns:a="http://schemas.openxmlformats.org/drawingml/2006/main"/>
  </p:clrMapOvr>
</p:sld>
</file>