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f3885c2d1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6ddff0fa24449"/>
  </p:sldMasterIdLst>
  <p:sldIdLst>
    <p:sldId xmlns:r="http://schemas.openxmlformats.org/officeDocument/2006/relationships" id="256" r:id="R896659d247cd4525"/>
    <p:sldId xmlns:r="http://schemas.openxmlformats.org/officeDocument/2006/relationships" id="257" r:id="Rfbf0df9820e345aa"/>
    <p:sldId xmlns:r="http://schemas.openxmlformats.org/officeDocument/2006/relationships" id="258" r:id="Rda25e40932334d1d"/>
    <p:sldId xmlns:r="http://schemas.openxmlformats.org/officeDocument/2006/relationships" id="259" r:id="R20c3f3add9e24d0f"/>
    <p:sldId xmlns:r="http://schemas.openxmlformats.org/officeDocument/2006/relationships" id="260" r:id="Ra376d5f919314110"/>
    <p:sldId xmlns:r="http://schemas.openxmlformats.org/officeDocument/2006/relationships" id="261" r:id="R28f99cb2c908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6ddff0fa24449" /><Relationship Type="http://schemas.openxmlformats.org/officeDocument/2006/relationships/slide" Target="/ppt/slides/slide1.xml" Id="R896659d247cd4525" /><Relationship Type="http://schemas.openxmlformats.org/officeDocument/2006/relationships/slide" Target="/ppt/slides/slide2.xml" Id="Rfbf0df9820e345aa" /><Relationship Type="http://schemas.openxmlformats.org/officeDocument/2006/relationships/slide" Target="/ppt/slides/slide3.xml" Id="Rda25e40932334d1d" /><Relationship Type="http://schemas.openxmlformats.org/officeDocument/2006/relationships/slide" Target="/ppt/slides/slide4.xml" Id="R20c3f3add9e24d0f" /><Relationship Type="http://schemas.openxmlformats.org/officeDocument/2006/relationships/slide" Target="/ppt/slides/slide5.xml" Id="Ra376d5f919314110" /><Relationship Type="http://schemas.openxmlformats.org/officeDocument/2006/relationships/slide" Target="/ppt/slides/slide6.xml" Id="R28f99cb2c908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b2c76c744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dd99958c84ce1" /><Relationship Type="http://schemas.openxmlformats.org/officeDocument/2006/relationships/theme" Target="/ppt/slideMasters/theme/theme1.xml" Id="R1236654565b8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dd99958c8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64557965a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46502631b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9479b175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1b057a5c8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3683ed43b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27fd25e4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tom@stamoen.no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