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1f91f798ff4e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d963a0a9364e55"/>
  </p:sldMasterIdLst>
  <p:sldIdLst>
    <p:sldId xmlns:r="http://schemas.openxmlformats.org/officeDocument/2006/relationships" id="256" r:id="R27d85800ce0d4bf0"/>
    <p:sldId xmlns:r="http://schemas.openxmlformats.org/officeDocument/2006/relationships" id="257" r:id="R92c0609357224bf8"/>
    <p:sldId xmlns:r="http://schemas.openxmlformats.org/officeDocument/2006/relationships" id="258" r:id="R2f1fe342e5d54833"/>
    <p:sldId xmlns:r="http://schemas.openxmlformats.org/officeDocument/2006/relationships" id="259" r:id="Rf8892a3bb8fa4913"/>
    <p:sldId xmlns:r="http://schemas.openxmlformats.org/officeDocument/2006/relationships" id="260" r:id="Rc266c1892ee045f7"/>
    <p:sldId xmlns:r="http://schemas.openxmlformats.org/officeDocument/2006/relationships" id="261" r:id="R79b022ee697b435a"/>
    <p:sldId xmlns:r="http://schemas.openxmlformats.org/officeDocument/2006/relationships" id="262" r:id="R9d7a9a7244c44e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963a0a9364e55" /><Relationship Type="http://schemas.openxmlformats.org/officeDocument/2006/relationships/slide" Target="/ppt/slides/slide1.xml" Id="R27d85800ce0d4bf0" /><Relationship Type="http://schemas.openxmlformats.org/officeDocument/2006/relationships/slide" Target="/ppt/slides/slide2.xml" Id="R92c0609357224bf8" /><Relationship Type="http://schemas.openxmlformats.org/officeDocument/2006/relationships/slide" Target="/ppt/slides/slide3.xml" Id="R2f1fe342e5d54833" /><Relationship Type="http://schemas.openxmlformats.org/officeDocument/2006/relationships/slide" Target="/ppt/slides/slide4.xml" Id="Rf8892a3bb8fa4913" /><Relationship Type="http://schemas.openxmlformats.org/officeDocument/2006/relationships/slide" Target="/ppt/slides/slide5.xml" Id="Rc266c1892ee045f7" /><Relationship Type="http://schemas.openxmlformats.org/officeDocument/2006/relationships/slide" Target="/ppt/slides/slide6.xml" Id="R79b022ee697b435a" /><Relationship Type="http://schemas.openxmlformats.org/officeDocument/2006/relationships/slide" Target="/ppt/slides/slide7.xml" Id="R9d7a9a7244c44e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0b1dbca1a4f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8114737404664" /><Relationship Type="http://schemas.openxmlformats.org/officeDocument/2006/relationships/theme" Target="/ppt/slideMasters/theme/theme1.xml" Id="Rca2ed4646f55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681147374046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0111ad24540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df077189a42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8c68bc7ad47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5423107644b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cd70cfa394e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230db92ff48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3cfee758f43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DIVIDENDE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DIVIDENDE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−109 112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2 495 674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2 627 466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2 627 466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DUNDER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SOLATI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SPURS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Complér Accounting AS, Vestre Strømkaien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63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twh@shape.as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968 790 404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