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09e563733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6083a25824534"/>
  </p:sldMasterIdLst>
  <p:sldIdLst>
    <p:sldId xmlns:r="http://schemas.openxmlformats.org/officeDocument/2006/relationships" id="256" r:id="R4f184d0c374441ea"/>
    <p:sldId xmlns:r="http://schemas.openxmlformats.org/officeDocument/2006/relationships" id="257" r:id="R7fbfebc6b3f94a2c"/>
    <p:sldId xmlns:r="http://schemas.openxmlformats.org/officeDocument/2006/relationships" id="258" r:id="Ra405f9ffba254e2e"/>
    <p:sldId xmlns:r="http://schemas.openxmlformats.org/officeDocument/2006/relationships" id="259" r:id="Rb47cc0f6a0054ee3"/>
    <p:sldId xmlns:r="http://schemas.openxmlformats.org/officeDocument/2006/relationships" id="260" r:id="Rd0c83304670042bd"/>
    <p:sldId xmlns:r="http://schemas.openxmlformats.org/officeDocument/2006/relationships" id="261" r:id="Rbb9432946861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6083a25824534" /><Relationship Type="http://schemas.openxmlformats.org/officeDocument/2006/relationships/slide" Target="/ppt/slides/slide1.xml" Id="R4f184d0c374441ea" /><Relationship Type="http://schemas.openxmlformats.org/officeDocument/2006/relationships/slide" Target="/ppt/slides/slide2.xml" Id="R7fbfebc6b3f94a2c" /><Relationship Type="http://schemas.openxmlformats.org/officeDocument/2006/relationships/slide" Target="/ppt/slides/slide3.xml" Id="Ra405f9ffba254e2e" /><Relationship Type="http://schemas.openxmlformats.org/officeDocument/2006/relationships/slide" Target="/ppt/slides/slide4.xml" Id="Rb47cc0f6a0054ee3" /><Relationship Type="http://schemas.openxmlformats.org/officeDocument/2006/relationships/slide" Target="/ppt/slides/slide5.xml" Id="Rd0c83304670042bd" /><Relationship Type="http://schemas.openxmlformats.org/officeDocument/2006/relationships/slide" Target="/ppt/slides/slide6.xml" Id="Rbb9432946861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52ddb2367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8e01efdd47c3" /><Relationship Type="http://schemas.openxmlformats.org/officeDocument/2006/relationships/theme" Target="/ppt/slideMasters/theme/theme1.xml" Id="R7b63fb375262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68e01efdd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c595fd5b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9960bc55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2e96c48d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16e4d482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c7efe7ff2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6a47a1562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