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837f7e61f04f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97489e4d4e4325"/>
  </p:sldMasterIdLst>
  <p:sldIdLst>
    <p:sldId xmlns:r="http://schemas.openxmlformats.org/officeDocument/2006/relationships" id="256" r:id="Re97519ed11ef4fd3"/>
    <p:sldId xmlns:r="http://schemas.openxmlformats.org/officeDocument/2006/relationships" id="257" r:id="R838f7de5232f4e01"/>
    <p:sldId xmlns:r="http://schemas.openxmlformats.org/officeDocument/2006/relationships" id="258" r:id="R5179ffe9bc8a4b3e"/>
    <p:sldId xmlns:r="http://schemas.openxmlformats.org/officeDocument/2006/relationships" id="259" r:id="Rbd3434f9c92f40a5"/>
    <p:sldId xmlns:r="http://schemas.openxmlformats.org/officeDocument/2006/relationships" id="260" r:id="Refe4a94942fc49d6"/>
    <p:sldId xmlns:r="http://schemas.openxmlformats.org/officeDocument/2006/relationships" id="261" r:id="Ra840a2bf994647a8"/>
    <p:sldId xmlns:r="http://schemas.openxmlformats.org/officeDocument/2006/relationships" id="262" r:id="Re7888bedbbee4c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97489e4d4e4325" /><Relationship Type="http://schemas.openxmlformats.org/officeDocument/2006/relationships/slide" Target="/ppt/slides/slide1.xml" Id="Re97519ed11ef4fd3" /><Relationship Type="http://schemas.openxmlformats.org/officeDocument/2006/relationships/slide" Target="/ppt/slides/slide2.xml" Id="R838f7de5232f4e01" /><Relationship Type="http://schemas.openxmlformats.org/officeDocument/2006/relationships/slide" Target="/ppt/slides/slide3.xml" Id="R5179ffe9bc8a4b3e" /><Relationship Type="http://schemas.openxmlformats.org/officeDocument/2006/relationships/slide" Target="/ppt/slides/slide4.xml" Id="Rbd3434f9c92f40a5" /><Relationship Type="http://schemas.openxmlformats.org/officeDocument/2006/relationships/slide" Target="/ppt/slides/slide5.xml" Id="Refe4a94942fc49d6" /><Relationship Type="http://schemas.openxmlformats.org/officeDocument/2006/relationships/slide" Target="/ppt/slides/slide6.xml" Id="Ra840a2bf994647a8" /><Relationship Type="http://schemas.openxmlformats.org/officeDocument/2006/relationships/slide" Target="/ppt/slides/slide7.xml" Id="Re7888bedbbee4c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cf093c8c3544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8f9676c584b1d" /><Relationship Type="http://schemas.openxmlformats.org/officeDocument/2006/relationships/theme" Target="/ppt/slideMasters/theme/theme1.xml" Id="R02635a83434948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28f9676c584b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a9fc53fbc4a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8388ead1648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a84d7c4144c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02f61f8f84d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245ce5fa741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bfb32139a47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73af1862e40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DUNDER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147 194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4 369 465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29 230 564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30 385 911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CHARLOTTE BLYDT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PETTERSEN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JØRGEN PETTERSEN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GRETHA ROLFSVAAG PETTERSEN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PETTERSEN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JØRGEN PETTERSEN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Fanakrå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5244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91 67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968 789 872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