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9bad72348c4482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f695da81a1e4821"/>
  </p:sldMasterIdLst>
  <p:sldIdLst>
    <p:sldId xmlns:r="http://schemas.openxmlformats.org/officeDocument/2006/relationships" id="256" r:id="Rb8e115b2a92d4018"/>
    <p:sldId xmlns:r="http://schemas.openxmlformats.org/officeDocument/2006/relationships" id="257" r:id="Rc64342b1cdca4807"/>
    <p:sldId xmlns:r="http://schemas.openxmlformats.org/officeDocument/2006/relationships" id="258" r:id="Re3e3f224ffbc46c4"/>
    <p:sldId xmlns:r="http://schemas.openxmlformats.org/officeDocument/2006/relationships" id="259" r:id="Re4f28e24faac49f3"/>
    <p:sldId xmlns:r="http://schemas.openxmlformats.org/officeDocument/2006/relationships" id="260" r:id="Rf36e47429cca4c1a"/>
    <p:sldId xmlns:r="http://schemas.openxmlformats.org/officeDocument/2006/relationships" id="261" r:id="Rf0baa9d3ee85455c"/>
    <p:sldId xmlns:r="http://schemas.openxmlformats.org/officeDocument/2006/relationships" id="262" r:id="Rff95f22b367c406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f695da81a1e4821" /><Relationship Type="http://schemas.openxmlformats.org/officeDocument/2006/relationships/slide" Target="/ppt/slides/slide1.xml" Id="Rb8e115b2a92d4018" /><Relationship Type="http://schemas.openxmlformats.org/officeDocument/2006/relationships/slide" Target="/ppt/slides/slide2.xml" Id="Rc64342b1cdca4807" /><Relationship Type="http://schemas.openxmlformats.org/officeDocument/2006/relationships/slide" Target="/ppt/slides/slide3.xml" Id="Re3e3f224ffbc46c4" /><Relationship Type="http://schemas.openxmlformats.org/officeDocument/2006/relationships/slide" Target="/ppt/slides/slide4.xml" Id="Re4f28e24faac49f3" /><Relationship Type="http://schemas.openxmlformats.org/officeDocument/2006/relationships/slide" Target="/ppt/slides/slide5.xml" Id="Rf36e47429cca4c1a" /><Relationship Type="http://schemas.openxmlformats.org/officeDocument/2006/relationships/slide" Target="/ppt/slides/slide6.xml" Id="Rf0baa9d3ee85455c" /><Relationship Type="http://schemas.openxmlformats.org/officeDocument/2006/relationships/slide" Target="/ppt/slides/slide7.xml" Id="Rff95f22b367c406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d86c759314a464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a0d00586684a09" /><Relationship Type="http://schemas.openxmlformats.org/officeDocument/2006/relationships/theme" Target="/ppt/slideMasters/theme/theme1.xml" Id="R56c09ae9314040c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ba0d00586684a0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4445b01c13492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9b8632fe96402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d2a4f5bd99406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b645c5d292476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6dc60e0faf4b5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87327cc9a5445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36365da116437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WIIKS REGNSKAPSKONTOR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WIIKS REGNSKAPSKONTOR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WIIKS REGNSKAPSKONTOR AS ble etablert [år] og holder til i Kjøllefjord.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WIIKS REGNSKAPSKONTOR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WIIKS REGNSKAPSKONTOR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WIIKS REGNSKAPSKONTOR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7 602 173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597 172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441 650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1 540 648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3 950 107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WIIKS REGNSKAPSKONTOR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PEDERSEN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CHRISTOFFER HOLM HANSEN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INGEBJØRG LILAND  –  25,0 %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MARITA WIIK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WIIKS REGNSKAPSKONTOR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Strandveien 145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9790 Kjøllefjord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78 49 97 90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nordkyn@accountor.no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968 784 358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WIIKS REGNSKAPSKONTOR AS</a:t>
            </a:r>
          </a:p>
        </p:txBody>
      </p:sp>
    </p:spTree>
  </p:cSld>
  <p:clrMapOvr>
    <a:masterClrMapping xmlns:a="http://schemas.openxmlformats.org/drawingml/2006/main"/>
  </p:clrMapOvr>
</p:sld>
</file>