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e1e08e589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72b05cbab4a35"/>
  </p:sldMasterIdLst>
  <p:sldIdLst>
    <p:sldId xmlns:r="http://schemas.openxmlformats.org/officeDocument/2006/relationships" id="256" r:id="R8dca1642ed2b4af0"/>
    <p:sldId xmlns:r="http://schemas.openxmlformats.org/officeDocument/2006/relationships" id="257" r:id="Ra2c0794ae98c4fd4"/>
    <p:sldId xmlns:r="http://schemas.openxmlformats.org/officeDocument/2006/relationships" id="258" r:id="R3adf472f1aa4431c"/>
    <p:sldId xmlns:r="http://schemas.openxmlformats.org/officeDocument/2006/relationships" id="259" r:id="R8541af15bd0c442b"/>
    <p:sldId xmlns:r="http://schemas.openxmlformats.org/officeDocument/2006/relationships" id="260" r:id="R2da7bfa3783240a5"/>
    <p:sldId xmlns:r="http://schemas.openxmlformats.org/officeDocument/2006/relationships" id="261" r:id="R2b9e5979da084253"/>
    <p:sldId xmlns:r="http://schemas.openxmlformats.org/officeDocument/2006/relationships" id="262" r:id="R0f045386eaa340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72b05cbab4a35" /><Relationship Type="http://schemas.openxmlformats.org/officeDocument/2006/relationships/slide" Target="/ppt/slides/slide1.xml" Id="R8dca1642ed2b4af0" /><Relationship Type="http://schemas.openxmlformats.org/officeDocument/2006/relationships/slide" Target="/ppt/slides/slide2.xml" Id="Ra2c0794ae98c4fd4" /><Relationship Type="http://schemas.openxmlformats.org/officeDocument/2006/relationships/slide" Target="/ppt/slides/slide3.xml" Id="R3adf472f1aa4431c" /><Relationship Type="http://schemas.openxmlformats.org/officeDocument/2006/relationships/slide" Target="/ppt/slides/slide4.xml" Id="R8541af15bd0c442b" /><Relationship Type="http://schemas.openxmlformats.org/officeDocument/2006/relationships/slide" Target="/ppt/slides/slide5.xml" Id="R2da7bfa3783240a5" /><Relationship Type="http://schemas.openxmlformats.org/officeDocument/2006/relationships/slide" Target="/ppt/slides/slide6.xml" Id="R2b9e5979da084253" /><Relationship Type="http://schemas.openxmlformats.org/officeDocument/2006/relationships/slide" Target="/ppt/slides/slide7.xml" Id="R0f045386eaa340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8d584b6cd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ff43a4893488f" /><Relationship Type="http://schemas.openxmlformats.org/officeDocument/2006/relationships/theme" Target="/ppt/slideMasters/theme/theme1.xml" Id="Rbd4a49e63b10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ff43a489348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657cd897c47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66a82596c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fc5c1f6e142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597effdfe4e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6f7eedf1541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7a69faeb74c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05de3e268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JOTUNHEIMEN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JOTUNHEIMEN REGNSKAP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6 246 249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UTSPRING AS  –  49,4 %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SYNNØVE SVEEN STEINEHAUGEN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 GARMO  –  12,9 %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 Næringspark, Sognefjellsvegen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16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968 611 313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