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41b094b84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921f2bb714134"/>
  </p:sldMasterIdLst>
  <p:sldIdLst>
    <p:sldId xmlns:r="http://schemas.openxmlformats.org/officeDocument/2006/relationships" id="256" r:id="Rcaa526da13c846b6"/>
    <p:sldId xmlns:r="http://schemas.openxmlformats.org/officeDocument/2006/relationships" id="257" r:id="R27afd77cf88a4aab"/>
    <p:sldId xmlns:r="http://schemas.openxmlformats.org/officeDocument/2006/relationships" id="258" r:id="R241c67178cb14bca"/>
    <p:sldId xmlns:r="http://schemas.openxmlformats.org/officeDocument/2006/relationships" id="259" r:id="R3ce49ae478034e19"/>
    <p:sldId xmlns:r="http://schemas.openxmlformats.org/officeDocument/2006/relationships" id="260" r:id="R173354d6e1fe4971"/>
    <p:sldId xmlns:r="http://schemas.openxmlformats.org/officeDocument/2006/relationships" id="261" r:id="R5b1ddb8fcf6044af"/>
    <p:sldId xmlns:r="http://schemas.openxmlformats.org/officeDocument/2006/relationships" id="262" r:id="R8587327a4b25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921f2bb714134" /><Relationship Type="http://schemas.openxmlformats.org/officeDocument/2006/relationships/slide" Target="/ppt/slides/slide1.xml" Id="Rcaa526da13c846b6" /><Relationship Type="http://schemas.openxmlformats.org/officeDocument/2006/relationships/slide" Target="/ppt/slides/slide2.xml" Id="R27afd77cf88a4aab" /><Relationship Type="http://schemas.openxmlformats.org/officeDocument/2006/relationships/slide" Target="/ppt/slides/slide3.xml" Id="R241c67178cb14bca" /><Relationship Type="http://schemas.openxmlformats.org/officeDocument/2006/relationships/slide" Target="/ppt/slides/slide4.xml" Id="R3ce49ae478034e19" /><Relationship Type="http://schemas.openxmlformats.org/officeDocument/2006/relationships/slide" Target="/ppt/slides/slide5.xml" Id="R173354d6e1fe4971" /><Relationship Type="http://schemas.openxmlformats.org/officeDocument/2006/relationships/slide" Target="/ppt/slides/slide6.xml" Id="R5b1ddb8fcf6044af" /><Relationship Type="http://schemas.openxmlformats.org/officeDocument/2006/relationships/slide" Target="/ppt/slides/slide7.xml" Id="R8587327a4b25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19caf1d3b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4e774aaf40b5" /><Relationship Type="http://schemas.openxmlformats.org/officeDocument/2006/relationships/theme" Target="/ppt/slideMasters/theme/theme1.xml" Id="R323bace17ed9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84e774aaf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4666047bf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b96db15c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eb25ef97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2d0a3f656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3ca8f209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89f83c6e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e1cfb012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