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3f21438c1145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3c2d6523bf43a8"/>
  </p:sldMasterIdLst>
  <p:sldIdLst>
    <p:sldId xmlns:r="http://schemas.openxmlformats.org/officeDocument/2006/relationships" id="256" r:id="Ra7bae362621548c6"/>
    <p:sldId xmlns:r="http://schemas.openxmlformats.org/officeDocument/2006/relationships" id="257" r:id="Rc0f0bf29d1df4b9e"/>
    <p:sldId xmlns:r="http://schemas.openxmlformats.org/officeDocument/2006/relationships" id="258" r:id="Ra1ae9a66279c4e3d"/>
    <p:sldId xmlns:r="http://schemas.openxmlformats.org/officeDocument/2006/relationships" id="259" r:id="R52b6c924f422485c"/>
    <p:sldId xmlns:r="http://schemas.openxmlformats.org/officeDocument/2006/relationships" id="260" r:id="Rfbc4e818c51e4df8"/>
    <p:sldId xmlns:r="http://schemas.openxmlformats.org/officeDocument/2006/relationships" id="261" r:id="Rc2f92b9b221640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c2d6523bf43a8" /><Relationship Type="http://schemas.openxmlformats.org/officeDocument/2006/relationships/slide" Target="/ppt/slides/slide1.xml" Id="Ra7bae362621548c6" /><Relationship Type="http://schemas.openxmlformats.org/officeDocument/2006/relationships/slide" Target="/ppt/slides/slide2.xml" Id="Rc0f0bf29d1df4b9e" /><Relationship Type="http://schemas.openxmlformats.org/officeDocument/2006/relationships/slide" Target="/ppt/slides/slide3.xml" Id="Ra1ae9a66279c4e3d" /><Relationship Type="http://schemas.openxmlformats.org/officeDocument/2006/relationships/slide" Target="/ppt/slides/slide4.xml" Id="R52b6c924f422485c" /><Relationship Type="http://schemas.openxmlformats.org/officeDocument/2006/relationships/slide" Target="/ppt/slides/slide5.xml" Id="Rfbc4e818c51e4df8" /><Relationship Type="http://schemas.openxmlformats.org/officeDocument/2006/relationships/slide" Target="/ppt/slides/slide6.xml" Id="Rc2f92b9b221640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78941bde54a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20288581540c5" /><Relationship Type="http://schemas.openxmlformats.org/officeDocument/2006/relationships/theme" Target="/ppt/slideMasters/theme/theme1.xml" Id="Rb7c0b882f06047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e20288581540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bc367b67d42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cdf690d7143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f08d2f901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83b645dcf42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9b626b65648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36c52e03b43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KLP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968 437 666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