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84d2bba62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292ad8bef4aad"/>
  </p:sldMasterIdLst>
  <p:sldIdLst>
    <p:sldId xmlns:r="http://schemas.openxmlformats.org/officeDocument/2006/relationships" id="256" r:id="Rcadce6cb0f5a4eb0"/>
    <p:sldId xmlns:r="http://schemas.openxmlformats.org/officeDocument/2006/relationships" id="257" r:id="R88c87154edfe4967"/>
    <p:sldId xmlns:r="http://schemas.openxmlformats.org/officeDocument/2006/relationships" id="258" r:id="Rd52ce90b240d46e5"/>
    <p:sldId xmlns:r="http://schemas.openxmlformats.org/officeDocument/2006/relationships" id="259" r:id="R321f5238d9224e37"/>
    <p:sldId xmlns:r="http://schemas.openxmlformats.org/officeDocument/2006/relationships" id="260" r:id="Ra5b337c032b14757"/>
    <p:sldId xmlns:r="http://schemas.openxmlformats.org/officeDocument/2006/relationships" id="261" r:id="Rde2d84f20dd647c7"/>
    <p:sldId xmlns:r="http://schemas.openxmlformats.org/officeDocument/2006/relationships" id="262" r:id="R9951cc4232ad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292ad8bef4aad" /><Relationship Type="http://schemas.openxmlformats.org/officeDocument/2006/relationships/slide" Target="/ppt/slides/slide1.xml" Id="Rcadce6cb0f5a4eb0" /><Relationship Type="http://schemas.openxmlformats.org/officeDocument/2006/relationships/slide" Target="/ppt/slides/slide2.xml" Id="R88c87154edfe4967" /><Relationship Type="http://schemas.openxmlformats.org/officeDocument/2006/relationships/slide" Target="/ppt/slides/slide3.xml" Id="Rd52ce90b240d46e5" /><Relationship Type="http://schemas.openxmlformats.org/officeDocument/2006/relationships/slide" Target="/ppt/slides/slide4.xml" Id="R321f5238d9224e37" /><Relationship Type="http://schemas.openxmlformats.org/officeDocument/2006/relationships/slide" Target="/ppt/slides/slide5.xml" Id="Ra5b337c032b14757" /><Relationship Type="http://schemas.openxmlformats.org/officeDocument/2006/relationships/slide" Target="/ppt/slides/slide6.xml" Id="Rde2d84f20dd647c7" /><Relationship Type="http://schemas.openxmlformats.org/officeDocument/2006/relationships/slide" Target="/ppt/slides/slide7.xml" Id="R9951cc4232ad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d5f91cd2f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aab2ac814548" /><Relationship Type="http://schemas.openxmlformats.org/officeDocument/2006/relationships/theme" Target="/ppt/slideMasters/theme/theme1.xml" Id="Rc92acb5147b8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4aab2ac81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c6668eaa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4dda27e8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34c0b961a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85aaa285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028b84e1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64b785bb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871ec7df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