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7d6bf6290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4c9ba5c314925"/>
  </p:sldMasterIdLst>
  <p:sldIdLst>
    <p:sldId xmlns:r="http://schemas.openxmlformats.org/officeDocument/2006/relationships" id="256" r:id="R2b4ed36940bd4574"/>
    <p:sldId xmlns:r="http://schemas.openxmlformats.org/officeDocument/2006/relationships" id="257" r:id="R773868d521ec4417"/>
    <p:sldId xmlns:r="http://schemas.openxmlformats.org/officeDocument/2006/relationships" id="258" r:id="R31ca358589694db4"/>
    <p:sldId xmlns:r="http://schemas.openxmlformats.org/officeDocument/2006/relationships" id="259" r:id="R0d13ad75e4434661"/>
    <p:sldId xmlns:r="http://schemas.openxmlformats.org/officeDocument/2006/relationships" id="260" r:id="R6a5ac7f9d2f74a7f"/>
    <p:sldId xmlns:r="http://schemas.openxmlformats.org/officeDocument/2006/relationships" id="261" r:id="R4be5242b3235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4c9ba5c314925" /><Relationship Type="http://schemas.openxmlformats.org/officeDocument/2006/relationships/slide" Target="/ppt/slides/slide1.xml" Id="R2b4ed36940bd4574" /><Relationship Type="http://schemas.openxmlformats.org/officeDocument/2006/relationships/slide" Target="/ppt/slides/slide2.xml" Id="R773868d521ec4417" /><Relationship Type="http://schemas.openxmlformats.org/officeDocument/2006/relationships/slide" Target="/ppt/slides/slide3.xml" Id="R31ca358589694db4" /><Relationship Type="http://schemas.openxmlformats.org/officeDocument/2006/relationships/slide" Target="/ppt/slides/slide4.xml" Id="R0d13ad75e4434661" /><Relationship Type="http://schemas.openxmlformats.org/officeDocument/2006/relationships/slide" Target="/ppt/slides/slide5.xml" Id="R6a5ac7f9d2f74a7f" /><Relationship Type="http://schemas.openxmlformats.org/officeDocument/2006/relationships/slide" Target="/ppt/slides/slide6.xml" Id="R4be5242b3235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045d73f6b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9833eedfe4418" /><Relationship Type="http://schemas.openxmlformats.org/officeDocument/2006/relationships/theme" Target="/ppt/slideMasters/theme/theme1.xml" Id="Rf588a420eedd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9833eedfe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a9872bd3c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9796ac98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160cacf81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222f089bb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df3f90b58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5446fd537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