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130c3f97ad4e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887fb4426b406b"/>
  </p:sldMasterIdLst>
  <p:sldIdLst>
    <p:sldId xmlns:r="http://schemas.openxmlformats.org/officeDocument/2006/relationships" id="256" r:id="R431065dff85d4e19"/>
    <p:sldId xmlns:r="http://schemas.openxmlformats.org/officeDocument/2006/relationships" id="257" r:id="Raa8f6457f1a14d96"/>
    <p:sldId xmlns:r="http://schemas.openxmlformats.org/officeDocument/2006/relationships" id="258" r:id="Rcb738c68abc14033"/>
    <p:sldId xmlns:r="http://schemas.openxmlformats.org/officeDocument/2006/relationships" id="259" r:id="R22aff332490b4448"/>
    <p:sldId xmlns:r="http://schemas.openxmlformats.org/officeDocument/2006/relationships" id="260" r:id="R44e7d1e71d804b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887fb4426b406b" /><Relationship Type="http://schemas.openxmlformats.org/officeDocument/2006/relationships/slide" Target="/ppt/slides/slide1.xml" Id="R431065dff85d4e19" /><Relationship Type="http://schemas.openxmlformats.org/officeDocument/2006/relationships/slide" Target="/ppt/slides/slide2.xml" Id="Raa8f6457f1a14d96" /><Relationship Type="http://schemas.openxmlformats.org/officeDocument/2006/relationships/slide" Target="/ppt/slides/slide3.xml" Id="Rcb738c68abc14033" /><Relationship Type="http://schemas.openxmlformats.org/officeDocument/2006/relationships/slide" Target="/ppt/slides/slide4.xml" Id="R22aff332490b4448" /><Relationship Type="http://schemas.openxmlformats.org/officeDocument/2006/relationships/slide" Target="/ppt/slides/slide5.xml" Id="R44e7d1e71d804b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e1143f09547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0b9b3dd2f470a" /><Relationship Type="http://schemas.openxmlformats.org/officeDocument/2006/relationships/theme" Target="/ppt/slideMasters/theme/theme1.xml" Id="R0ecdb12c148047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70b9b3dd2f47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a651b553f4c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c2ae7243c41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a32427b034e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62217288b4b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9526029ff4c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ØIVIND ÅSMANN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ÅSMANN ble etablert [år] og holder til i Mogreina.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Smedbråtavegen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2054 Mogreina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asmann@online.no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