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4a2763ef7f46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4d866267554ec9"/>
  </p:sldMasterIdLst>
  <p:sldIdLst>
    <p:sldId xmlns:r="http://schemas.openxmlformats.org/officeDocument/2006/relationships" id="256" r:id="Reeb57cc3813142c9"/>
    <p:sldId xmlns:r="http://schemas.openxmlformats.org/officeDocument/2006/relationships" id="257" r:id="R8a4535b5988542ed"/>
    <p:sldId xmlns:r="http://schemas.openxmlformats.org/officeDocument/2006/relationships" id="258" r:id="R63df82cb06374737"/>
    <p:sldId xmlns:r="http://schemas.openxmlformats.org/officeDocument/2006/relationships" id="259" r:id="R81b506927a464e50"/>
    <p:sldId xmlns:r="http://schemas.openxmlformats.org/officeDocument/2006/relationships" id="260" r:id="R05a9b8d6f9a94c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4d866267554ec9" /><Relationship Type="http://schemas.openxmlformats.org/officeDocument/2006/relationships/slide" Target="/ppt/slides/slide1.xml" Id="Reeb57cc3813142c9" /><Relationship Type="http://schemas.openxmlformats.org/officeDocument/2006/relationships/slide" Target="/ppt/slides/slide2.xml" Id="R8a4535b5988542ed" /><Relationship Type="http://schemas.openxmlformats.org/officeDocument/2006/relationships/slide" Target="/ppt/slides/slide3.xml" Id="R63df82cb06374737" /><Relationship Type="http://schemas.openxmlformats.org/officeDocument/2006/relationships/slide" Target="/ppt/slides/slide4.xml" Id="R81b506927a464e50" /><Relationship Type="http://schemas.openxmlformats.org/officeDocument/2006/relationships/slide" Target="/ppt/slides/slide5.xml" Id="R05a9b8d6f9a94c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9d4e8bd584a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f2be4cf6042f7" /><Relationship Type="http://schemas.openxmlformats.org/officeDocument/2006/relationships/theme" Target="/ppt/slideMasters/theme/theme1.xml" Id="Rc653583c32b942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ff2be4cf6042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47521108e42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445f435ee48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fd661e7dc40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832f5bbd94a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2abb206e04e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HJELLE BAKERI &amp; KONDITORI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BAKERI &amp; KONDITORI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968 304 739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