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97473ec8ef47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cdc01997024ced"/>
  </p:sldMasterIdLst>
  <p:sldIdLst>
    <p:sldId xmlns:r="http://schemas.openxmlformats.org/officeDocument/2006/relationships" id="256" r:id="Rfb9a84a985894995"/>
    <p:sldId xmlns:r="http://schemas.openxmlformats.org/officeDocument/2006/relationships" id="257" r:id="Rbbca7a39aee1423d"/>
    <p:sldId xmlns:r="http://schemas.openxmlformats.org/officeDocument/2006/relationships" id="258" r:id="R9d7a05e789324586"/>
    <p:sldId xmlns:r="http://schemas.openxmlformats.org/officeDocument/2006/relationships" id="259" r:id="Rf0cd7e87edc247c1"/>
    <p:sldId xmlns:r="http://schemas.openxmlformats.org/officeDocument/2006/relationships" id="260" r:id="Rc35f2d03a7cb4d3a"/>
    <p:sldId xmlns:r="http://schemas.openxmlformats.org/officeDocument/2006/relationships" id="261" r:id="Rd9bc845ea10d4efc"/>
    <p:sldId xmlns:r="http://schemas.openxmlformats.org/officeDocument/2006/relationships" id="262" r:id="R44976bc01fa440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cdc01997024ced" /><Relationship Type="http://schemas.openxmlformats.org/officeDocument/2006/relationships/slide" Target="/ppt/slides/slide1.xml" Id="Rfb9a84a985894995" /><Relationship Type="http://schemas.openxmlformats.org/officeDocument/2006/relationships/slide" Target="/ppt/slides/slide2.xml" Id="Rbbca7a39aee1423d" /><Relationship Type="http://schemas.openxmlformats.org/officeDocument/2006/relationships/slide" Target="/ppt/slides/slide3.xml" Id="R9d7a05e789324586" /><Relationship Type="http://schemas.openxmlformats.org/officeDocument/2006/relationships/slide" Target="/ppt/slides/slide4.xml" Id="Rf0cd7e87edc247c1" /><Relationship Type="http://schemas.openxmlformats.org/officeDocument/2006/relationships/slide" Target="/ppt/slides/slide5.xml" Id="Rc35f2d03a7cb4d3a" /><Relationship Type="http://schemas.openxmlformats.org/officeDocument/2006/relationships/slide" Target="/ppt/slides/slide6.xml" Id="Rd9bc845ea10d4efc" /><Relationship Type="http://schemas.openxmlformats.org/officeDocument/2006/relationships/slide" Target="/ppt/slides/slide7.xml" Id="R44976bc01fa440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e7ed76bb5942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f289f12a141df" /><Relationship Type="http://schemas.openxmlformats.org/officeDocument/2006/relationships/theme" Target="/ppt/slideMasters/theme/theme1.xml" Id="Rf3eeec5aacd446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df289f12a141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4d43ae7124b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0f418be8740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b0c0f7b634d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57628fbcd44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a4c7ad94e45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1a3d47c994a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bd2b382d04d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HEGLE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HEGLE REGNSKAP AS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15 601 795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2 004 305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3 478 925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3 591 905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8 243 105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BALI HAI AS  –  45,3 %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BALI HAI AS  –  36,8 %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PETTER HEGLE  –  17,9 %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Tverradkomsten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46 60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firmapost@hegle-regnskap.no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968 267 000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