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52553c926540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21a8ad5eb94e85"/>
  </p:sldMasterIdLst>
  <p:sldIdLst>
    <p:sldId xmlns:r="http://schemas.openxmlformats.org/officeDocument/2006/relationships" id="256" r:id="R0bdbae76b9494fd4"/>
    <p:sldId xmlns:r="http://schemas.openxmlformats.org/officeDocument/2006/relationships" id="257" r:id="R069a210062ea4150"/>
    <p:sldId xmlns:r="http://schemas.openxmlformats.org/officeDocument/2006/relationships" id="258" r:id="Rce3bdce694524cd1"/>
    <p:sldId xmlns:r="http://schemas.openxmlformats.org/officeDocument/2006/relationships" id="259" r:id="R0bb34bc7e66a4830"/>
    <p:sldId xmlns:r="http://schemas.openxmlformats.org/officeDocument/2006/relationships" id="260" r:id="R267c075d230e482a"/>
    <p:sldId xmlns:r="http://schemas.openxmlformats.org/officeDocument/2006/relationships" id="261" r:id="R93440fe819db4ee4"/>
    <p:sldId xmlns:r="http://schemas.openxmlformats.org/officeDocument/2006/relationships" id="262" r:id="R91d4577c3d4348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1a8ad5eb94e85" /><Relationship Type="http://schemas.openxmlformats.org/officeDocument/2006/relationships/slide" Target="/ppt/slides/slide1.xml" Id="R0bdbae76b9494fd4" /><Relationship Type="http://schemas.openxmlformats.org/officeDocument/2006/relationships/slide" Target="/ppt/slides/slide2.xml" Id="R069a210062ea4150" /><Relationship Type="http://schemas.openxmlformats.org/officeDocument/2006/relationships/slide" Target="/ppt/slides/slide3.xml" Id="Rce3bdce694524cd1" /><Relationship Type="http://schemas.openxmlformats.org/officeDocument/2006/relationships/slide" Target="/ppt/slides/slide4.xml" Id="R0bb34bc7e66a4830" /><Relationship Type="http://schemas.openxmlformats.org/officeDocument/2006/relationships/slide" Target="/ppt/slides/slide5.xml" Id="R267c075d230e482a" /><Relationship Type="http://schemas.openxmlformats.org/officeDocument/2006/relationships/slide" Target="/ppt/slides/slide6.xml" Id="R93440fe819db4ee4" /><Relationship Type="http://schemas.openxmlformats.org/officeDocument/2006/relationships/slide" Target="/ppt/slides/slide7.xml" Id="R91d4577c3d4348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7b630ee5f344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1d5559bb346a5" /><Relationship Type="http://schemas.openxmlformats.org/officeDocument/2006/relationships/theme" Target="/ppt/slideMasters/theme/theme1.xml" Id="R5a97c6c7edc544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b1d5559bb346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6999ede3b42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1003a58b642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a438b0a044e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f9689112a4e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2bbe007c946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3af37927d44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e08adb4024f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REVISJON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3 536 648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3 626 632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HARALD BJØRNERUD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968 111 981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