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2ccd19ffa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93943b79a4170"/>
  </p:sldMasterIdLst>
  <p:sldIdLst>
    <p:sldId xmlns:r="http://schemas.openxmlformats.org/officeDocument/2006/relationships" id="256" r:id="R7b469cc1e4b04aae"/>
    <p:sldId xmlns:r="http://schemas.openxmlformats.org/officeDocument/2006/relationships" id="257" r:id="R481517ae3396434d"/>
    <p:sldId xmlns:r="http://schemas.openxmlformats.org/officeDocument/2006/relationships" id="258" r:id="R3da9931c9a5a4805"/>
    <p:sldId xmlns:r="http://schemas.openxmlformats.org/officeDocument/2006/relationships" id="259" r:id="R552e12a2d4564c68"/>
    <p:sldId xmlns:r="http://schemas.openxmlformats.org/officeDocument/2006/relationships" id="260" r:id="Re7853c0c6d384de9"/>
    <p:sldId xmlns:r="http://schemas.openxmlformats.org/officeDocument/2006/relationships" id="261" r:id="Rd1e6c906ac734d3d"/>
    <p:sldId xmlns:r="http://schemas.openxmlformats.org/officeDocument/2006/relationships" id="262" r:id="Rff55e2ba8df3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93943b79a4170" /><Relationship Type="http://schemas.openxmlformats.org/officeDocument/2006/relationships/slide" Target="/ppt/slides/slide1.xml" Id="R7b469cc1e4b04aae" /><Relationship Type="http://schemas.openxmlformats.org/officeDocument/2006/relationships/slide" Target="/ppt/slides/slide2.xml" Id="R481517ae3396434d" /><Relationship Type="http://schemas.openxmlformats.org/officeDocument/2006/relationships/slide" Target="/ppt/slides/slide3.xml" Id="R3da9931c9a5a4805" /><Relationship Type="http://schemas.openxmlformats.org/officeDocument/2006/relationships/slide" Target="/ppt/slides/slide4.xml" Id="R552e12a2d4564c68" /><Relationship Type="http://schemas.openxmlformats.org/officeDocument/2006/relationships/slide" Target="/ppt/slides/slide5.xml" Id="Re7853c0c6d384de9" /><Relationship Type="http://schemas.openxmlformats.org/officeDocument/2006/relationships/slide" Target="/ppt/slides/slide6.xml" Id="Rd1e6c906ac734d3d" /><Relationship Type="http://schemas.openxmlformats.org/officeDocument/2006/relationships/slide" Target="/ppt/slides/slide7.xml" Id="Rff55e2ba8df3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b07d4ba69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7e60463554853" /><Relationship Type="http://schemas.openxmlformats.org/officeDocument/2006/relationships/theme" Target="/ppt/slideMasters/theme/theme1.xml" Id="R9ad55798a2a5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7e6046355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563deac345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216b3aac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314ee1ab0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eeadc482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f8368fb4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20c26b88146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c22ef0558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