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f11040d9d841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40dc91eb2a4e88"/>
  </p:sldMasterIdLst>
  <p:sldIdLst>
    <p:sldId xmlns:r="http://schemas.openxmlformats.org/officeDocument/2006/relationships" id="256" r:id="Rb3706b83a5204700"/>
    <p:sldId xmlns:r="http://schemas.openxmlformats.org/officeDocument/2006/relationships" id="257" r:id="R5651e7db00f3449a"/>
    <p:sldId xmlns:r="http://schemas.openxmlformats.org/officeDocument/2006/relationships" id="258" r:id="R8d91398774c147d6"/>
    <p:sldId xmlns:r="http://schemas.openxmlformats.org/officeDocument/2006/relationships" id="259" r:id="R8f42f99f4cd041c6"/>
    <p:sldId xmlns:r="http://schemas.openxmlformats.org/officeDocument/2006/relationships" id="260" r:id="R0d022b72b26c431b"/>
    <p:sldId xmlns:r="http://schemas.openxmlformats.org/officeDocument/2006/relationships" id="261" r:id="Rf4600d4ed0dd4e3d"/>
    <p:sldId xmlns:r="http://schemas.openxmlformats.org/officeDocument/2006/relationships" id="262" r:id="Re1e43525ce724c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40dc91eb2a4e88" /><Relationship Type="http://schemas.openxmlformats.org/officeDocument/2006/relationships/slide" Target="/ppt/slides/slide1.xml" Id="Rb3706b83a5204700" /><Relationship Type="http://schemas.openxmlformats.org/officeDocument/2006/relationships/slide" Target="/ppt/slides/slide2.xml" Id="R5651e7db00f3449a" /><Relationship Type="http://schemas.openxmlformats.org/officeDocument/2006/relationships/slide" Target="/ppt/slides/slide3.xml" Id="R8d91398774c147d6" /><Relationship Type="http://schemas.openxmlformats.org/officeDocument/2006/relationships/slide" Target="/ppt/slides/slide4.xml" Id="R8f42f99f4cd041c6" /><Relationship Type="http://schemas.openxmlformats.org/officeDocument/2006/relationships/slide" Target="/ppt/slides/slide5.xml" Id="R0d022b72b26c431b" /><Relationship Type="http://schemas.openxmlformats.org/officeDocument/2006/relationships/slide" Target="/ppt/slides/slide6.xml" Id="Rf4600d4ed0dd4e3d" /><Relationship Type="http://schemas.openxmlformats.org/officeDocument/2006/relationships/slide" Target="/ppt/slides/slide7.xml" Id="Re1e43525ce724c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d6b5efaab741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1dcf6e8d549f5" /><Relationship Type="http://schemas.openxmlformats.org/officeDocument/2006/relationships/theme" Target="/ppt/slideMasters/theme/theme1.xml" Id="R49b00c4b84a947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81dcf6e8d549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cd47677a84e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cc68eb1ef42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2c8a11c1b4c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588aa86b448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2e5e0ceca42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9b32f4bde47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241c69b544a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BEDRIFTSEIENDOM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1 163 119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5 072 216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24 644 038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38 939 182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HØYER-JONASSEN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HØYER-JONASSEN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HØYER-JONASSEN LOLAND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v/Høyer-Jonassen, Brandeheivegen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15 64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968 048 643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BEDRIFTSEIENDOM AS</a:t>
            </a:r>
          </a:p>
        </p:txBody>
      </p:sp>
    </p:spTree>
  </p:cSld>
  <p:clrMapOvr>
    <a:masterClrMapping xmlns:a="http://schemas.openxmlformats.org/drawingml/2006/main"/>
  </p:clrMapOvr>
</p:sld>
</file>