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15cbfbcca447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ba3a710d7049bd"/>
  </p:sldMasterIdLst>
  <p:sldIdLst>
    <p:sldId xmlns:r="http://schemas.openxmlformats.org/officeDocument/2006/relationships" id="256" r:id="Ra37b7554ac244360"/>
    <p:sldId xmlns:r="http://schemas.openxmlformats.org/officeDocument/2006/relationships" id="257" r:id="R11eac88885d04531"/>
    <p:sldId xmlns:r="http://schemas.openxmlformats.org/officeDocument/2006/relationships" id="258" r:id="Ra0dc6d789e6f44b2"/>
    <p:sldId xmlns:r="http://schemas.openxmlformats.org/officeDocument/2006/relationships" id="259" r:id="R4844a12787f34914"/>
    <p:sldId xmlns:r="http://schemas.openxmlformats.org/officeDocument/2006/relationships" id="260" r:id="R59672670be874837"/>
    <p:sldId xmlns:r="http://schemas.openxmlformats.org/officeDocument/2006/relationships" id="261" r:id="Rbe556e7b7a1c4794"/>
    <p:sldId xmlns:r="http://schemas.openxmlformats.org/officeDocument/2006/relationships" id="262" r:id="Rfe1f70b801aa4e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a3a710d7049bd" /><Relationship Type="http://schemas.openxmlformats.org/officeDocument/2006/relationships/slide" Target="/ppt/slides/slide1.xml" Id="Ra37b7554ac244360" /><Relationship Type="http://schemas.openxmlformats.org/officeDocument/2006/relationships/slide" Target="/ppt/slides/slide2.xml" Id="R11eac88885d04531" /><Relationship Type="http://schemas.openxmlformats.org/officeDocument/2006/relationships/slide" Target="/ppt/slides/slide3.xml" Id="Ra0dc6d789e6f44b2" /><Relationship Type="http://schemas.openxmlformats.org/officeDocument/2006/relationships/slide" Target="/ppt/slides/slide4.xml" Id="R4844a12787f34914" /><Relationship Type="http://schemas.openxmlformats.org/officeDocument/2006/relationships/slide" Target="/ppt/slides/slide5.xml" Id="R59672670be874837" /><Relationship Type="http://schemas.openxmlformats.org/officeDocument/2006/relationships/slide" Target="/ppt/slides/slide6.xml" Id="Rbe556e7b7a1c4794" /><Relationship Type="http://schemas.openxmlformats.org/officeDocument/2006/relationships/slide" Target="/ppt/slides/slide7.xml" Id="Rfe1f70b801aa4e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19ad9814448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42224e7284830" /><Relationship Type="http://schemas.openxmlformats.org/officeDocument/2006/relationships/theme" Target="/ppt/slideMasters/theme/theme1.xml" Id="Ra168f03817d744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842224e72848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1949741ac4e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894736ce4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cc24d96fe48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5256be88942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5cccbacdc4f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59c878df443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b09b3e7d641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GP-GRUPPEN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GP-GRUPPEN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8 681 823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2 793 580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16 537 045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TAURO INVEST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NOSSEN HAAKON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THOR JOHAN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KJELL ARNE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GJESET SELMA MARIE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allé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1777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21 35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968 041 452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