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23801c7864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059f07abee426f"/>
  </p:sldMasterIdLst>
  <p:sldIdLst>
    <p:sldId xmlns:r="http://schemas.openxmlformats.org/officeDocument/2006/relationships" id="256" r:id="R765ebade0b1647b0"/>
    <p:sldId xmlns:r="http://schemas.openxmlformats.org/officeDocument/2006/relationships" id="257" r:id="Ra35d190474124738"/>
    <p:sldId xmlns:r="http://schemas.openxmlformats.org/officeDocument/2006/relationships" id="258" r:id="R8f41df8110b840a2"/>
    <p:sldId xmlns:r="http://schemas.openxmlformats.org/officeDocument/2006/relationships" id="259" r:id="Rf79c715963be4600"/>
    <p:sldId xmlns:r="http://schemas.openxmlformats.org/officeDocument/2006/relationships" id="260" r:id="Rb77e91cf786f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59f07abee426f" /><Relationship Type="http://schemas.openxmlformats.org/officeDocument/2006/relationships/slide" Target="/ppt/slides/slide1.xml" Id="R765ebade0b1647b0" /><Relationship Type="http://schemas.openxmlformats.org/officeDocument/2006/relationships/slide" Target="/ppt/slides/slide2.xml" Id="Ra35d190474124738" /><Relationship Type="http://schemas.openxmlformats.org/officeDocument/2006/relationships/slide" Target="/ppt/slides/slide3.xml" Id="R8f41df8110b840a2" /><Relationship Type="http://schemas.openxmlformats.org/officeDocument/2006/relationships/slide" Target="/ppt/slides/slide4.xml" Id="Rf79c715963be4600" /><Relationship Type="http://schemas.openxmlformats.org/officeDocument/2006/relationships/slide" Target="/ppt/slides/slide5.xml" Id="Rb77e91cf786f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4b22ffba7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a1b8ab9734302" /><Relationship Type="http://schemas.openxmlformats.org/officeDocument/2006/relationships/theme" Target="/ppt/slideMasters/theme/theme1.xml" Id="R0a7d8743a2bd4d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a1b8ab973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829889fac46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bf8be133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4a66e5765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1aad9ee15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17ccf6e1c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