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8e544d40a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5c29c0d8a4d2d"/>
  </p:sldMasterIdLst>
  <p:sldIdLst>
    <p:sldId xmlns:r="http://schemas.openxmlformats.org/officeDocument/2006/relationships" id="256" r:id="R6f3221d2262a4126"/>
    <p:sldId xmlns:r="http://schemas.openxmlformats.org/officeDocument/2006/relationships" id="257" r:id="R10e45bbf40094ad2"/>
    <p:sldId xmlns:r="http://schemas.openxmlformats.org/officeDocument/2006/relationships" id="258" r:id="R60554e8c4d254b80"/>
    <p:sldId xmlns:r="http://schemas.openxmlformats.org/officeDocument/2006/relationships" id="259" r:id="Rae8ff14a707947a5"/>
    <p:sldId xmlns:r="http://schemas.openxmlformats.org/officeDocument/2006/relationships" id="260" r:id="Rd4fa7637a1c44353"/>
    <p:sldId xmlns:r="http://schemas.openxmlformats.org/officeDocument/2006/relationships" id="261" r:id="Rbd7b5f8975534f42"/>
    <p:sldId xmlns:r="http://schemas.openxmlformats.org/officeDocument/2006/relationships" id="262" r:id="R38f932ccc6ca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5c29c0d8a4d2d" /><Relationship Type="http://schemas.openxmlformats.org/officeDocument/2006/relationships/slide" Target="/ppt/slides/slide1.xml" Id="R6f3221d2262a4126" /><Relationship Type="http://schemas.openxmlformats.org/officeDocument/2006/relationships/slide" Target="/ppt/slides/slide2.xml" Id="R10e45bbf40094ad2" /><Relationship Type="http://schemas.openxmlformats.org/officeDocument/2006/relationships/slide" Target="/ppt/slides/slide3.xml" Id="R60554e8c4d254b80" /><Relationship Type="http://schemas.openxmlformats.org/officeDocument/2006/relationships/slide" Target="/ppt/slides/slide4.xml" Id="Rae8ff14a707947a5" /><Relationship Type="http://schemas.openxmlformats.org/officeDocument/2006/relationships/slide" Target="/ppt/slides/slide5.xml" Id="Rd4fa7637a1c44353" /><Relationship Type="http://schemas.openxmlformats.org/officeDocument/2006/relationships/slide" Target="/ppt/slides/slide6.xml" Id="Rbd7b5f8975534f42" /><Relationship Type="http://schemas.openxmlformats.org/officeDocument/2006/relationships/slide" Target="/ppt/slides/slide7.xml" Id="R38f932ccc6ca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f857106bf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789e1f88f49aa" /><Relationship Type="http://schemas.openxmlformats.org/officeDocument/2006/relationships/theme" Target="/ppt/slideMasters/theme/theme1.xml" Id="R4ec11822b65a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789e1f88f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441ab2bd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3750c8df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08511a48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e4a9b334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f2bffcc4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a3308c26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83c4bd97f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