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3d4f7f773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4e54ff352482b"/>
  </p:sldMasterIdLst>
  <p:sldIdLst>
    <p:sldId xmlns:r="http://schemas.openxmlformats.org/officeDocument/2006/relationships" id="256" r:id="Ra50007c1c4664ee7"/>
    <p:sldId xmlns:r="http://schemas.openxmlformats.org/officeDocument/2006/relationships" id="257" r:id="Rcde702b3b0e445a0"/>
    <p:sldId xmlns:r="http://schemas.openxmlformats.org/officeDocument/2006/relationships" id="258" r:id="R69cfbfbda2844f9c"/>
    <p:sldId xmlns:r="http://schemas.openxmlformats.org/officeDocument/2006/relationships" id="259" r:id="R197dad38ccc8479e"/>
    <p:sldId xmlns:r="http://schemas.openxmlformats.org/officeDocument/2006/relationships" id="260" r:id="R41b0cf01f1d94a67"/>
    <p:sldId xmlns:r="http://schemas.openxmlformats.org/officeDocument/2006/relationships" id="261" r:id="R488d8519999e4e10"/>
    <p:sldId xmlns:r="http://schemas.openxmlformats.org/officeDocument/2006/relationships" id="262" r:id="R58920457f7cd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4e54ff352482b" /><Relationship Type="http://schemas.openxmlformats.org/officeDocument/2006/relationships/slide" Target="/ppt/slides/slide1.xml" Id="Ra50007c1c4664ee7" /><Relationship Type="http://schemas.openxmlformats.org/officeDocument/2006/relationships/slide" Target="/ppt/slides/slide2.xml" Id="Rcde702b3b0e445a0" /><Relationship Type="http://schemas.openxmlformats.org/officeDocument/2006/relationships/slide" Target="/ppt/slides/slide3.xml" Id="R69cfbfbda2844f9c" /><Relationship Type="http://schemas.openxmlformats.org/officeDocument/2006/relationships/slide" Target="/ppt/slides/slide4.xml" Id="R197dad38ccc8479e" /><Relationship Type="http://schemas.openxmlformats.org/officeDocument/2006/relationships/slide" Target="/ppt/slides/slide5.xml" Id="R41b0cf01f1d94a67" /><Relationship Type="http://schemas.openxmlformats.org/officeDocument/2006/relationships/slide" Target="/ppt/slides/slide6.xml" Id="R488d8519999e4e10" /><Relationship Type="http://schemas.openxmlformats.org/officeDocument/2006/relationships/slide" Target="/ppt/slides/slide7.xml" Id="R58920457f7cd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3f687bf74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32e7033e4947" /><Relationship Type="http://schemas.openxmlformats.org/officeDocument/2006/relationships/theme" Target="/ppt/slideMasters/theme/theme1.xml" Id="Ra764ac08dbaa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032e7033e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1f5a757a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381175bd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9c7784808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a0fc0636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01f58eb4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1e2fd26c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e9d5695e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