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55617b0d2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38f246d6147bd"/>
  </p:sldMasterIdLst>
  <p:sldIdLst>
    <p:sldId xmlns:r="http://schemas.openxmlformats.org/officeDocument/2006/relationships" id="256" r:id="R21b6c714520e431d"/>
    <p:sldId xmlns:r="http://schemas.openxmlformats.org/officeDocument/2006/relationships" id="257" r:id="R8ec7d1bd694c44dd"/>
    <p:sldId xmlns:r="http://schemas.openxmlformats.org/officeDocument/2006/relationships" id="258" r:id="R5def25ab95fe46a1"/>
    <p:sldId xmlns:r="http://schemas.openxmlformats.org/officeDocument/2006/relationships" id="259" r:id="R3f20d3a0c2a340d2"/>
    <p:sldId xmlns:r="http://schemas.openxmlformats.org/officeDocument/2006/relationships" id="260" r:id="R59181ca0a8ee407e"/>
    <p:sldId xmlns:r="http://schemas.openxmlformats.org/officeDocument/2006/relationships" id="261" r:id="Rc92331da03214163"/>
    <p:sldId xmlns:r="http://schemas.openxmlformats.org/officeDocument/2006/relationships" id="262" r:id="Raae4a5dfd0e3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38f246d6147bd" /><Relationship Type="http://schemas.openxmlformats.org/officeDocument/2006/relationships/slide" Target="/ppt/slides/slide1.xml" Id="R21b6c714520e431d" /><Relationship Type="http://schemas.openxmlformats.org/officeDocument/2006/relationships/slide" Target="/ppt/slides/slide2.xml" Id="R8ec7d1bd694c44dd" /><Relationship Type="http://schemas.openxmlformats.org/officeDocument/2006/relationships/slide" Target="/ppt/slides/slide3.xml" Id="R5def25ab95fe46a1" /><Relationship Type="http://schemas.openxmlformats.org/officeDocument/2006/relationships/slide" Target="/ppt/slides/slide4.xml" Id="R3f20d3a0c2a340d2" /><Relationship Type="http://schemas.openxmlformats.org/officeDocument/2006/relationships/slide" Target="/ppt/slides/slide5.xml" Id="R59181ca0a8ee407e" /><Relationship Type="http://schemas.openxmlformats.org/officeDocument/2006/relationships/slide" Target="/ppt/slides/slide6.xml" Id="Rc92331da03214163" /><Relationship Type="http://schemas.openxmlformats.org/officeDocument/2006/relationships/slide" Target="/ppt/slides/slide7.xml" Id="Raae4a5dfd0e3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23f5ad258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617c5fce4f48" /><Relationship Type="http://schemas.openxmlformats.org/officeDocument/2006/relationships/theme" Target="/ppt/slideMasters/theme/theme1.xml" Id="Rad8dc12986b8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7617c5fce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55b05e55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27804edb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7e6f6eea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115d2a5c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6e02d505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e8cadff4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2320ac3a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