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dacff0d6e04418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ba80d76dcaa477c"/>
  </p:sldMasterIdLst>
  <p:sldIdLst>
    <p:sldId xmlns:r="http://schemas.openxmlformats.org/officeDocument/2006/relationships" id="256" r:id="Rcc4aa96de327405b"/>
    <p:sldId xmlns:r="http://schemas.openxmlformats.org/officeDocument/2006/relationships" id="257" r:id="R39de230b67d44ccf"/>
    <p:sldId xmlns:r="http://schemas.openxmlformats.org/officeDocument/2006/relationships" id="258" r:id="R30f1dc3565d3408c"/>
    <p:sldId xmlns:r="http://schemas.openxmlformats.org/officeDocument/2006/relationships" id="259" r:id="Ra2b132425d664cd0"/>
    <p:sldId xmlns:r="http://schemas.openxmlformats.org/officeDocument/2006/relationships" id="260" r:id="R5930257d962f4075"/>
    <p:sldId xmlns:r="http://schemas.openxmlformats.org/officeDocument/2006/relationships" id="261" r:id="R58af8c81973a4f6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ba80d76dcaa477c" /><Relationship Type="http://schemas.openxmlformats.org/officeDocument/2006/relationships/slide" Target="/ppt/slides/slide1.xml" Id="Rcc4aa96de327405b" /><Relationship Type="http://schemas.openxmlformats.org/officeDocument/2006/relationships/slide" Target="/ppt/slides/slide2.xml" Id="R39de230b67d44ccf" /><Relationship Type="http://schemas.openxmlformats.org/officeDocument/2006/relationships/slide" Target="/ppt/slides/slide3.xml" Id="R30f1dc3565d3408c" /><Relationship Type="http://schemas.openxmlformats.org/officeDocument/2006/relationships/slide" Target="/ppt/slides/slide4.xml" Id="Ra2b132425d664cd0" /><Relationship Type="http://schemas.openxmlformats.org/officeDocument/2006/relationships/slide" Target="/ppt/slides/slide5.xml" Id="R5930257d962f4075" /><Relationship Type="http://schemas.openxmlformats.org/officeDocument/2006/relationships/slide" Target="/ppt/slides/slide6.xml" Id="R58af8c81973a4f6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a7f932d9c544c7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df8d2df51064d22" /><Relationship Type="http://schemas.openxmlformats.org/officeDocument/2006/relationships/theme" Target="/ppt/slideMasters/theme/theme1.xml" Id="R09efb07de2a54f8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df8d2df51064d2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2ea0f7a8a5d426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af14e6881fe48b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85616596dc6439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69b8522c2f24f4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8bad60281b3436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714209ce9e14b1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KANTALL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KANTALL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KANTALL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KANTALL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KANTALL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KANTALL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Industrigata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2619 Lillehammer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61 05 39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967 534 579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KANTALL AS</a:t>
            </a:r>
          </a:p>
        </p:txBody>
      </p:sp>
    </p:spTree>
  </p:cSld>
  <p:clrMapOvr>
    <a:masterClrMapping xmlns:a="http://schemas.openxmlformats.org/drawingml/2006/main"/>
  </p:clrMapOvr>
</p:sld>
</file>