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5c14dc78f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a06b33fa141d4"/>
  </p:sldMasterIdLst>
  <p:sldIdLst>
    <p:sldId xmlns:r="http://schemas.openxmlformats.org/officeDocument/2006/relationships" id="256" r:id="Ra3675c2ab3f34385"/>
    <p:sldId xmlns:r="http://schemas.openxmlformats.org/officeDocument/2006/relationships" id="257" r:id="R7a8098040a4a4fb9"/>
    <p:sldId xmlns:r="http://schemas.openxmlformats.org/officeDocument/2006/relationships" id="258" r:id="R062f778515e943cf"/>
    <p:sldId xmlns:r="http://schemas.openxmlformats.org/officeDocument/2006/relationships" id="259" r:id="Rc774739d00ed4bcd"/>
    <p:sldId xmlns:r="http://schemas.openxmlformats.org/officeDocument/2006/relationships" id="260" r:id="R74358da5d97748d0"/>
    <p:sldId xmlns:r="http://schemas.openxmlformats.org/officeDocument/2006/relationships" id="261" r:id="Re14c0d71e3854012"/>
    <p:sldId xmlns:r="http://schemas.openxmlformats.org/officeDocument/2006/relationships" id="262" r:id="R8ebcadf440d8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a06b33fa141d4" /><Relationship Type="http://schemas.openxmlformats.org/officeDocument/2006/relationships/slide" Target="/ppt/slides/slide1.xml" Id="Ra3675c2ab3f34385" /><Relationship Type="http://schemas.openxmlformats.org/officeDocument/2006/relationships/slide" Target="/ppt/slides/slide2.xml" Id="R7a8098040a4a4fb9" /><Relationship Type="http://schemas.openxmlformats.org/officeDocument/2006/relationships/slide" Target="/ppt/slides/slide3.xml" Id="R062f778515e943cf" /><Relationship Type="http://schemas.openxmlformats.org/officeDocument/2006/relationships/slide" Target="/ppt/slides/slide4.xml" Id="Rc774739d00ed4bcd" /><Relationship Type="http://schemas.openxmlformats.org/officeDocument/2006/relationships/slide" Target="/ppt/slides/slide5.xml" Id="R74358da5d97748d0" /><Relationship Type="http://schemas.openxmlformats.org/officeDocument/2006/relationships/slide" Target="/ppt/slides/slide6.xml" Id="Re14c0d71e3854012" /><Relationship Type="http://schemas.openxmlformats.org/officeDocument/2006/relationships/slide" Target="/ppt/slides/slide7.xml" Id="R8ebcadf440d8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617b85851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48a118e74556" /><Relationship Type="http://schemas.openxmlformats.org/officeDocument/2006/relationships/theme" Target="/ppt/slideMasters/theme/theme1.xml" Id="Re7fe5464c63f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a48a118e7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6bfa4402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0b91f696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8ac90564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16beefef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a2428a3f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0e076d844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99fc0921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SCHJØLBERG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