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67fc0e2a9e40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234244d70a4dcf"/>
  </p:sldMasterIdLst>
  <p:sldIdLst>
    <p:sldId xmlns:r="http://schemas.openxmlformats.org/officeDocument/2006/relationships" id="256" r:id="R9d091ba1f0b04cb7"/>
    <p:sldId xmlns:r="http://schemas.openxmlformats.org/officeDocument/2006/relationships" id="257" r:id="R1cb622e46889402b"/>
    <p:sldId xmlns:r="http://schemas.openxmlformats.org/officeDocument/2006/relationships" id="258" r:id="R88b55f389d8a4a95"/>
    <p:sldId xmlns:r="http://schemas.openxmlformats.org/officeDocument/2006/relationships" id="259" r:id="R00a0d1b1710343a9"/>
    <p:sldId xmlns:r="http://schemas.openxmlformats.org/officeDocument/2006/relationships" id="260" r:id="R985bab319f3e4fbf"/>
    <p:sldId xmlns:r="http://schemas.openxmlformats.org/officeDocument/2006/relationships" id="261" r:id="Rfd49a634d49a4e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234244d70a4dcf" /><Relationship Type="http://schemas.openxmlformats.org/officeDocument/2006/relationships/slide" Target="/ppt/slides/slide1.xml" Id="R9d091ba1f0b04cb7" /><Relationship Type="http://schemas.openxmlformats.org/officeDocument/2006/relationships/slide" Target="/ppt/slides/slide2.xml" Id="R1cb622e46889402b" /><Relationship Type="http://schemas.openxmlformats.org/officeDocument/2006/relationships/slide" Target="/ppt/slides/slide3.xml" Id="R88b55f389d8a4a95" /><Relationship Type="http://schemas.openxmlformats.org/officeDocument/2006/relationships/slide" Target="/ppt/slides/slide4.xml" Id="R00a0d1b1710343a9" /><Relationship Type="http://schemas.openxmlformats.org/officeDocument/2006/relationships/slide" Target="/ppt/slides/slide5.xml" Id="R985bab319f3e4fbf" /><Relationship Type="http://schemas.openxmlformats.org/officeDocument/2006/relationships/slide" Target="/ppt/slides/slide6.xml" Id="Rfd49a634d49a4e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37147afed940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74ed4e0e147d6" /><Relationship Type="http://schemas.openxmlformats.org/officeDocument/2006/relationships/theme" Target="/ppt/slideMasters/theme/theme1.xml" Id="Rb5db526fddc34e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074ed4e0e147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220834f2048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57f96167544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2df2cb41c46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8fa9a02c340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0c9b1999c40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3f98f178a45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Slaabervig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4816 Kolbjørnsvik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967 422 355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