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66a64129f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6cb49eda841eb"/>
  </p:sldMasterIdLst>
  <p:sldIdLst>
    <p:sldId xmlns:r="http://schemas.openxmlformats.org/officeDocument/2006/relationships" id="256" r:id="R8ea3c541eea64497"/>
    <p:sldId xmlns:r="http://schemas.openxmlformats.org/officeDocument/2006/relationships" id="257" r:id="R8263aeb1bb744887"/>
    <p:sldId xmlns:r="http://schemas.openxmlformats.org/officeDocument/2006/relationships" id="258" r:id="R5a51186d4aab4233"/>
    <p:sldId xmlns:r="http://schemas.openxmlformats.org/officeDocument/2006/relationships" id="259" r:id="R87d036c0b7e74eb1"/>
    <p:sldId xmlns:r="http://schemas.openxmlformats.org/officeDocument/2006/relationships" id="260" r:id="R4b3d906b32df455a"/>
    <p:sldId xmlns:r="http://schemas.openxmlformats.org/officeDocument/2006/relationships" id="261" r:id="Rce08189266464021"/>
    <p:sldId xmlns:r="http://schemas.openxmlformats.org/officeDocument/2006/relationships" id="262" r:id="Rf35bd681d965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6cb49eda841eb" /><Relationship Type="http://schemas.openxmlformats.org/officeDocument/2006/relationships/slide" Target="/ppt/slides/slide1.xml" Id="R8ea3c541eea64497" /><Relationship Type="http://schemas.openxmlformats.org/officeDocument/2006/relationships/slide" Target="/ppt/slides/slide2.xml" Id="R8263aeb1bb744887" /><Relationship Type="http://schemas.openxmlformats.org/officeDocument/2006/relationships/slide" Target="/ppt/slides/slide3.xml" Id="R5a51186d4aab4233" /><Relationship Type="http://schemas.openxmlformats.org/officeDocument/2006/relationships/slide" Target="/ppt/slides/slide4.xml" Id="R87d036c0b7e74eb1" /><Relationship Type="http://schemas.openxmlformats.org/officeDocument/2006/relationships/slide" Target="/ppt/slides/slide5.xml" Id="R4b3d906b32df455a" /><Relationship Type="http://schemas.openxmlformats.org/officeDocument/2006/relationships/slide" Target="/ppt/slides/slide6.xml" Id="Rce08189266464021" /><Relationship Type="http://schemas.openxmlformats.org/officeDocument/2006/relationships/slide" Target="/ppt/slides/slide7.xml" Id="Rf35bd681d965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f11717342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4860f1f44ed5" /><Relationship Type="http://schemas.openxmlformats.org/officeDocument/2006/relationships/theme" Target="/ppt/slideMasters/theme/theme1.xml" Id="R8c0e1555081e41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44860f1f4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ea76bb140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d0415710e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e2641e3b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560c39284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fc597bf3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29ea5c6e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6b13596c3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7 377 097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HARALD-RUNE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