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6c3c4cbe9842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7f58ec1adc4119"/>
  </p:sldMasterIdLst>
  <p:sldIdLst>
    <p:sldId xmlns:r="http://schemas.openxmlformats.org/officeDocument/2006/relationships" id="256" r:id="R28ccf758d71f423f"/>
    <p:sldId xmlns:r="http://schemas.openxmlformats.org/officeDocument/2006/relationships" id="257" r:id="Ra666969a9daf4c72"/>
    <p:sldId xmlns:r="http://schemas.openxmlformats.org/officeDocument/2006/relationships" id="258" r:id="R57e0c1dcacb64ffe"/>
    <p:sldId xmlns:r="http://schemas.openxmlformats.org/officeDocument/2006/relationships" id="259" r:id="R9418a58d6412444b"/>
    <p:sldId xmlns:r="http://schemas.openxmlformats.org/officeDocument/2006/relationships" id="260" r:id="Rdacb6a57e8fa485f"/>
    <p:sldId xmlns:r="http://schemas.openxmlformats.org/officeDocument/2006/relationships" id="261" r:id="Red4c6cd43e0144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7f58ec1adc4119" /><Relationship Type="http://schemas.openxmlformats.org/officeDocument/2006/relationships/slide" Target="/ppt/slides/slide1.xml" Id="R28ccf758d71f423f" /><Relationship Type="http://schemas.openxmlformats.org/officeDocument/2006/relationships/slide" Target="/ppt/slides/slide2.xml" Id="Ra666969a9daf4c72" /><Relationship Type="http://schemas.openxmlformats.org/officeDocument/2006/relationships/slide" Target="/ppt/slides/slide3.xml" Id="R57e0c1dcacb64ffe" /><Relationship Type="http://schemas.openxmlformats.org/officeDocument/2006/relationships/slide" Target="/ppt/slides/slide4.xml" Id="R9418a58d6412444b" /><Relationship Type="http://schemas.openxmlformats.org/officeDocument/2006/relationships/slide" Target="/ppt/slides/slide5.xml" Id="Rdacb6a57e8fa485f" /><Relationship Type="http://schemas.openxmlformats.org/officeDocument/2006/relationships/slide" Target="/ppt/slides/slide6.xml" Id="Red4c6cd43e0144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5a5107c3a046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561a535bb4b37" /><Relationship Type="http://schemas.openxmlformats.org/officeDocument/2006/relationships/theme" Target="/ppt/slideMasters/theme/theme1.xml" Id="R87598ee940204e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7561a535bb4b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e97e9b2c74b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8c207ec314f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ddb8cf75b43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78ae81fb240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3cdf19a314d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1e0ef101543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 &amp; LUNDAL REVISJONSSELSKAP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967 418 064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