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64b99d3f9846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95d8b1e6564f73"/>
  </p:sldMasterIdLst>
  <p:sldIdLst>
    <p:sldId xmlns:r="http://schemas.openxmlformats.org/officeDocument/2006/relationships" id="256" r:id="R190756f16dbb497a"/>
    <p:sldId xmlns:r="http://schemas.openxmlformats.org/officeDocument/2006/relationships" id="257" r:id="R46dbc2b8304a4b87"/>
    <p:sldId xmlns:r="http://schemas.openxmlformats.org/officeDocument/2006/relationships" id="258" r:id="Ra22bb92d0e8b4887"/>
    <p:sldId xmlns:r="http://schemas.openxmlformats.org/officeDocument/2006/relationships" id="259" r:id="R2499917b96ac4a85"/>
    <p:sldId xmlns:r="http://schemas.openxmlformats.org/officeDocument/2006/relationships" id="260" r:id="R976f7caae80440f2"/>
    <p:sldId xmlns:r="http://schemas.openxmlformats.org/officeDocument/2006/relationships" id="261" r:id="Rfe339b8198024a19"/>
    <p:sldId xmlns:r="http://schemas.openxmlformats.org/officeDocument/2006/relationships" id="262" r:id="R78608e985ca046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95d8b1e6564f73" /><Relationship Type="http://schemas.openxmlformats.org/officeDocument/2006/relationships/slide" Target="/ppt/slides/slide1.xml" Id="R190756f16dbb497a" /><Relationship Type="http://schemas.openxmlformats.org/officeDocument/2006/relationships/slide" Target="/ppt/slides/slide2.xml" Id="R46dbc2b8304a4b87" /><Relationship Type="http://schemas.openxmlformats.org/officeDocument/2006/relationships/slide" Target="/ppt/slides/slide3.xml" Id="Ra22bb92d0e8b4887" /><Relationship Type="http://schemas.openxmlformats.org/officeDocument/2006/relationships/slide" Target="/ppt/slides/slide4.xml" Id="R2499917b96ac4a85" /><Relationship Type="http://schemas.openxmlformats.org/officeDocument/2006/relationships/slide" Target="/ppt/slides/slide5.xml" Id="R976f7caae80440f2" /><Relationship Type="http://schemas.openxmlformats.org/officeDocument/2006/relationships/slide" Target="/ppt/slides/slide6.xml" Id="Rfe339b8198024a19" /><Relationship Type="http://schemas.openxmlformats.org/officeDocument/2006/relationships/slide" Target="/ppt/slides/slide7.xml" Id="R78608e985ca046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0b8da529974d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c16b501554c47" /><Relationship Type="http://schemas.openxmlformats.org/officeDocument/2006/relationships/theme" Target="/ppt/slideMasters/theme/theme1.xml" Id="Re1a9657abcff49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3c16b501554c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7d4c43aff4f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a47778b504d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1cc77029046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87d6774cc4e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f24814a294a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4186f31ff48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0d0f84db144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ROFISK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ROFISK AS ble etablert [år] og holder til i Harøy.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17 861 370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−1 121 897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−2 421 553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389 913 477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478 599 921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LUINEM AS  –  31,8 %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OLMALE INVEST AS  –  31,8 %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SKRÅPEN INVEST AS  –  31,8 %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SANDØY ODD EINAR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LUINEM AS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OLMALE INVEST AS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Støholmvegen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6296 Harøy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27 56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967 344 648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ROFISK AS</a:t>
            </a:r>
          </a:p>
        </p:txBody>
      </p:sp>
    </p:spTree>
  </p:cSld>
  <p:clrMapOvr>
    <a:masterClrMapping xmlns:a="http://schemas.openxmlformats.org/drawingml/2006/main"/>
  </p:clrMapOvr>
</p:sld>
</file>