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f0ab9a410a4c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7433c6bb7c64c84"/>
  </p:sldMasterIdLst>
  <p:sldIdLst>
    <p:sldId xmlns:r="http://schemas.openxmlformats.org/officeDocument/2006/relationships" id="256" r:id="Rbfa58b0a1f124dd8"/>
    <p:sldId xmlns:r="http://schemas.openxmlformats.org/officeDocument/2006/relationships" id="257" r:id="R3ef9692d4a1c4bdd"/>
    <p:sldId xmlns:r="http://schemas.openxmlformats.org/officeDocument/2006/relationships" id="258" r:id="R0fd0c8e6cf5d4e0f"/>
    <p:sldId xmlns:r="http://schemas.openxmlformats.org/officeDocument/2006/relationships" id="259" r:id="R38c237a3c698410d"/>
    <p:sldId xmlns:r="http://schemas.openxmlformats.org/officeDocument/2006/relationships" id="260" r:id="Rdb187570103742f4"/>
    <p:sldId xmlns:r="http://schemas.openxmlformats.org/officeDocument/2006/relationships" id="261" r:id="R08ea5ab797084b93"/>
    <p:sldId xmlns:r="http://schemas.openxmlformats.org/officeDocument/2006/relationships" id="262" r:id="Rd35ff8a960674c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433c6bb7c64c84" /><Relationship Type="http://schemas.openxmlformats.org/officeDocument/2006/relationships/slide" Target="/ppt/slides/slide1.xml" Id="Rbfa58b0a1f124dd8" /><Relationship Type="http://schemas.openxmlformats.org/officeDocument/2006/relationships/slide" Target="/ppt/slides/slide2.xml" Id="R3ef9692d4a1c4bdd" /><Relationship Type="http://schemas.openxmlformats.org/officeDocument/2006/relationships/slide" Target="/ppt/slides/slide3.xml" Id="R0fd0c8e6cf5d4e0f" /><Relationship Type="http://schemas.openxmlformats.org/officeDocument/2006/relationships/slide" Target="/ppt/slides/slide4.xml" Id="R38c237a3c698410d" /><Relationship Type="http://schemas.openxmlformats.org/officeDocument/2006/relationships/slide" Target="/ppt/slides/slide5.xml" Id="Rdb187570103742f4" /><Relationship Type="http://schemas.openxmlformats.org/officeDocument/2006/relationships/slide" Target="/ppt/slides/slide6.xml" Id="R08ea5ab797084b93" /><Relationship Type="http://schemas.openxmlformats.org/officeDocument/2006/relationships/slide" Target="/ppt/slides/slide7.xml" Id="Rd35ff8a960674c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d5d5ee02a5e41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f979548db47a2" /><Relationship Type="http://schemas.openxmlformats.org/officeDocument/2006/relationships/theme" Target="/ppt/slideMasters/theme/theme1.xml" Id="R51f5bef01e1e42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6f979548db47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9dd429636f481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4254224caa4f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f8002c31e941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8c3174e674cd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2c31c4d59146c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d2f2d0c9444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fe38cc4ff4e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FAR-SHIP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FAR-SHIP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FAR-SHIP AS ble etablert [år] og holder til i Halden.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FAR-SHIP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FAR-SHIP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FAR-SHIP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365 252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20 064 335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23 883 681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FAR-SHIP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KARIN ANKER-RASCH HEIDE  –  87,9 %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LANGHEI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CAROLINE ANKER-RASCH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ANKER-RASCH HEIDE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FAR-SHIP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Englekorveien 69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1783 Halden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967 228 311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FAR-SHIP AS</a:t>
            </a:r>
          </a:p>
        </p:txBody>
      </p:sp>
    </p:spTree>
  </p:cSld>
  <p:clrMapOvr>
    <a:masterClrMapping xmlns:a="http://schemas.openxmlformats.org/drawingml/2006/main"/>
  </p:clrMapOvr>
</p:sld>
</file>