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468aeed0e046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ffb29a358a40d5"/>
  </p:sldMasterIdLst>
  <p:sldIdLst>
    <p:sldId xmlns:r="http://schemas.openxmlformats.org/officeDocument/2006/relationships" id="256" r:id="Rbdb1c7b01f724921"/>
    <p:sldId xmlns:r="http://schemas.openxmlformats.org/officeDocument/2006/relationships" id="257" r:id="R7bee6aa8bf204fc0"/>
    <p:sldId xmlns:r="http://schemas.openxmlformats.org/officeDocument/2006/relationships" id="258" r:id="R68f6b90ac50f44f8"/>
    <p:sldId xmlns:r="http://schemas.openxmlformats.org/officeDocument/2006/relationships" id="259" r:id="R77aec154dc714aeb"/>
    <p:sldId xmlns:r="http://schemas.openxmlformats.org/officeDocument/2006/relationships" id="260" r:id="Rb6000bfcda044c7e"/>
    <p:sldId xmlns:r="http://schemas.openxmlformats.org/officeDocument/2006/relationships" id="261" r:id="Rb0c0f7dc117b461b"/>
    <p:sldId xmlns:r="http://schemas.openxmlformats.org/officeDocument/2006/relationships" id="262" r:id="R41f405d7339147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ffb29a358a40d5" /><Relationship Type="http://schemas.openxmlformats.org/officeDocument/2006/relationships/slide" Target="/ppt/slides/slide1.xml" Id="Rbdb1c7b01f724921" /><Relationship Type="http://schemas.openxmlformats.org/officeDocument/2006/relationships/slide" Target="/ppt/slides/slide2.xml" Id="R7bee6aa8bf204fc0" /><Relationship Type="http://schemas.openxmlformats.org/officeDocument/2006/relationships/slide" Target="/ppt/slides/slide3.xml" Id="R68f6b90ac50f44f8" /><Relationship Type="http://schemas.openxmlformats.org/officeDocument/2006/relationships/slide" Target="/ppt/slides/slide4.xml" Id="R77aec154dc714aeb" /><Relationship Type="http://schemas.openxmlformats.org/officeDocument/2006/relationships/slide" Target="/ppt/slides/slide5.xml" Id="Rb6000bfcda044c7e" /><Relationship Type="http://schemas.openxmlformats.org/officeDocument/2006/relationships/slide" Target="/ppt/slides/slide6.xml" Id="Rb0c0f7dc117b461b" /><Relationship Type="http://schemas.openxmlformats.org/officeDocument/2006/relationships/slide" Target="/ppt/slides/slide7.xml" Id="R41f405d7339147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251e9d8bb041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a69e684a443a3" /><Relationship Type="http://schemas.openxmlformats.org/officeDocument/2006/relationships/theme" Target="/ppt/slideMasters/theme/theme1.xml" Id="Rf1f3b71e767c44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ca69e684a443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dec9233c046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a190c479e4b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65c13c39845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20913102e48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eb6bd18504e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31ef7ded145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204932e514e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ACTO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−715 555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−695 024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40 400 297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40 581 123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CATRINE NYBERG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TOMAS HOLMEN NYBERG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ÅSE HOLMEN NYBERG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TORMOD NYBERG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967 222 003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