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f7ce97c934e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49b496f5cf4fcb"/>
  </p:sldMasterIdLst>
  <p:sldIdLst>
    <p:sldId xmlns:r="http://schemas.openxmlformats.org/officeDocument/2006/relationships" id="256" r:id="Ref8f696ad9e2403e"/>
    <p:sldId xmlns:r="http://schemas.openxmlformats.org/officeDocument/2006/relationships" id="257" r:id="R1a08039bf47d4108"/>
    <p:sldId xmlns:r="http://schemas.openxmlformats.org/officeDocument/2006/relationships" id="258" r:id="R91ad2adfc11a489b"/>
    <p:sldId xmlns:r="http://schemas.openxmlformats.org/officeDocument/2006/relationships" id="259" r:id="Rb93ef90ad46d4526"/>
    <p:sldId xmlns:r="http://schemas.openxmlformats.org/officeDocument/2006/relationships" id="260" r:id="Rd7b74f4953cf4338"/>
    <p:sldId xmlns:r="http://schemas.openxmlformats.org/officeDocument/2006/relationships" id="261" r:id="Raaca35fb97c847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9b496f5cf4fcb" /><Relationship Type="http://schemas.openxmlformats.org/officeDocument/2006/relationships/slide" Target="/ppt/slides/slide1.xml" Id="Ref8f696ad9e2403e" /><Relationship Type="http://schemas.openxmlformats.org/officeDocument/2006/relationships/slide" Target="/ppt/slides/slide2.xml" Id="R1a08039bf47d4108" /><Relationship Type="http://schemas.openxmlformats.org/officeDocument/2006/relationships/slide" Target="/ppt/slides/slide3.xml" Id="R91ad2adfc11a489b" /><Relationship Type="http://schemas.openxmlformats.org/officeDocument/2006/relationships/slide" Target="/ppt/slides/slide4.xml" Id="Rb93ef90ad46d4526" /><Relationship Type="http://schemas.openxmlformats.org/officeDocument/2006/relationships/slide" Target="/ppt/slides/slide5.xml" Id="Rd7b74f4953cf4338" /><Relationship Type="http://schemas.openxmlformats.org/officeDocument/2006/relationships/slide" Target="/ppt/slides/slide6.xml" Id="Raaca35fb97c847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e0c86ff5d4c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9e28af7df4e25" /><Relationship Type="http://schemas.openxmlformats.org/officeDocument/2006/relationships/theme" Target="/ppt/slideMasters/theme/theme1.xml" Id="R172dd4239df444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29e28af7df4e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56fb4104f4a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fc7ce47774d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f26acc40845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e69be719f4e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ba36a833841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c17344c0349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967 222 003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