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f83a64d33a8465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f182f1814f64a94"/>
  </p:sldMasterIdLst>
  <p:sldIdLst>
    <p:sldId xmlns:r="http://schemas.openxmlformats.org/officeDocument/2006/relationships" id="256" r:id="Reae81fb061dc4d2b"/>
    <p:sldId xmlns:r="http://schemas.openxmlformats.org/officeDocument/2006/relationships" id="257" r:id="Rcce4a3ad153f46f2"/>
    <p:sldId xmlns:r="http://schemas.openxmlformats.org/officeDocument/2006/relationships" id="258" r:id="R5ecb93c618b94a4a"/>
    <p:sldId xmlns:r="http://schemas.openxmlformats.org/officeDocument/2006/relationships" id="259" r:id="R8c400487a4ed49e0"/>
    <p:sldId xmlns:r="http://schemas.openxmlformats.org/officeDocument/2006/relationships" id="260" r:id="Rd4b444151e7d4cc5"/>
    <p:sldId xmlns:r="http://schemas.openxmlformats.org/officeDocument/2006/relationships" id="261" r:id="R27b77df59b1a4642"/>
    <p:sldId xmlns:r="http://schemas.openxmlformats.org/officeDocument/2006/relationships" id="262" r:id="R51c6cd828e0a416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182f1814f64a94" /><Relationship Type="http://schemas.openxmlformats.org/officeDocument/2006/relationships/slide" Target="/ppt/slides/slide1.xml" Id="Reae81fb061dc4d2b" /><Relationship Type="http://schemas.openxmlformats.org/officeDocument/2006/relationships/slide" Target="/ppt/slides/slide2.xml" Id="Rcce4a3ad153f46f2" /><Relationship Type="http://schemas.openxmlformats.org/officeDocument/2006/relationships/slide" Target="/ppt/slides/slide3.xml" Id="R5ecb93c618b94a4a" /><Relationship Type="http://schemas.openxmlformats.org/officeDocument/2006/relationships/slide" Target="/ppt/slides/slide4.xml" Id="R8c400487a4ed49e0" /><Relationship Type="http://schemas.openxmlformats.org/officeDocument/2006/relationships/slide" Target="/ppt/slides/slide5.xml" Id="Rd4b444151e7d4cc5" /><Relationship Type="http://schemas.openxmlformats.org/officeDocument/2006/relationships/slide" Target="/ppt/slides/slide6.xml" Id="R27b77df59b1a4642" /><Relationship Type="http://schemas.openxmlformats.org/officeDocument/2006/relationships/slide" Target="/ppt/slides/slide7.xml" Id="R51c6cd828e0a416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8cec47bc0b4da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0bb58bb1324941" /><Relationship Type="http://schemas.openxmlformats.org/officeDocument/2006/relationships/theme" Target="/ppt/slideMasters/theme/theme1.xml" Id="R1d5cd984f3ed4b0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80bb58bb132494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894d39e24a4bb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72ddfed46446e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d976ba59a3486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34dd25883f45e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8789747e6249d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cbcaf267644ba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26abd3b18741b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OPTIMERA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OPTIMERA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OPTIMERA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OPTIMERA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OPTIMERA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OPTIMERA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11 234 149 000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−45 813 000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−163 497 000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1 765 285 000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5 396 527 000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OPTIMERA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SAINT-GOBAIN DISTRIBUTION NORWAY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OPTIMERA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Østre Aker vei 260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0976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16 88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www.optimera.no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967 013 056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OPTIMERA AS</a:t>
            </a:r>
          </a:p>
        </p:txBody>
      </p:sp>
    </p:spTree>
  </p:cSld>
  <p:clrMapOvr>
    <a:masterClrMapping xmlns:a="http://schemas.openxmlformats.org/drawingml/2006/main"/>
  </p:clrMapOvr>
</p:sld>
</file>