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3056e9559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e28edc29f429c"/>
  </p:sldMasterIdLst>
  <p:sldIdLst>
    <p:sldId xmlns:r="http://schemas.openxmlformats.org/officeDocument/2006/relationships" id="256" r:id="R998fa8b1f1004b14"/>
    <p:sldId xmlns:r="http://schemas.openxmlformats.org/officeDocument/2006/relationships" id="257" r:id="R1056d3e89e134465"/>
    <p:sldId xmlns:r="http://schemas.openxmlformats.org/officeDocument/2006/relationships" id="258" r:id="Rff0e4c710b4b4164"/>
    <p:sldId xmlns:r="http://schemas.openxmlformats.org/officeDocument/2006/relationships" id="259" r:id="R850cfc0d6f4f4bf9"/>
    <p:sldId xmlns:r="http://schemas.openxmlformats.org/officeDocument/2006/relationships" id="260" r:id="R3dc634689fe541b3"/>
    <p:sldId xmlns:r="http://schemas.openxmlformats.org/officeDocument/2006/relationships" id="261" r:id="R3d5ca68a09ef44f9"/>
    <p:sldId xmlns:r="http://schemas.openxmlformats.org/officeDocument/2006/relationships" id="262" r:id="Rbfba10d9d810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e28edc29f429c" /><Relationship Type="http://schemas.openxmlformats.org/officeDocument/2006/relationships/slide" Target="/ppt/slides/slide1.xml" Id="R998fa8b1f1004b14" /><Relationship Type="http://schemas.openxmlformats.org/officeDocument/2006/relationships/slide" Target="/ppt/slides/slide2.xml" Id="R1056d3e89e134465" /><Relationship Type="http://schemas.openxmlformats.org/officeDocument/2006/relationships/slide" Target="/ppt/slides/slide3.xml" Id="Rff0e4c710b4b4164" /><Relationship Type="http://schemas.openxmlformats.org/officeDocument/2006/relationships/slide" Target="/ppt/slides/slide4.xml" Id="R850cfc0d6f4f4bf9" /><Relationship Type="http://schemas.openxmlformats.org/officeDocument/2006/relationships/slide" Target="/ppt/slides/slide5.xml" Id="R3dc634689fe541b3" /><Relationship Type="http://schemas.openxmlformats.org/officeDocument/2006/relationships/slide" Target="/ppt/slides/slide6.xml" Id="R3d5ca68a09ef44f9" /><Relationship Type="http://schemas.openxmlformats.org/officeDocument/2006/relationships/slide" Target="/ppt/slides/slide7.xml" Id="Rbfba10d9d810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b363dc60c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b20b329894c2d" /><Relationship Type="http://schemas.openxmlformats.org/officeDocument/2006/relationships/theme" Target="/ppt/slideMasters/theme/theme1.xml" Id="R700c987fa102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b20b32989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465c23a1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2e2a3cfb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a90f7d0b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5a631de8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e764a6ff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1397c25448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102ce537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