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15fee0c6e444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7fa5363fec401e"/>
  </p:sldMasterIdLst>
  <p:sldIdLst>
    <p:sldId xmlns:r="http://schemas.openxmlformats.org/officeDocument/2006/relationships" id="256" r:id="Rc524a9bbbc0748df"/>
    <p:sldId xmlns:r="http://schemas.openxmlformats.org/officeDocument/2006/relationships" id="257" r:id="R169afa7cf32a47c5"/>
    <p:sldId xmlns:r="http://schemas.openxmlformats.org/officeDocument/2006/relationships" id="258" r:id="R4377c111e2ee4ad6"/>
    <p:sldId xmlns:r="http://schemas.openxmlformats.org/officeDocument/2006/relationships" id="259" r:id="R00616429bb9c4428"/>
    <p:sldId xmlns:r="http://schemas.openxmlformats.org/officeDocument/2006/relationships" id="260" r:id="R94d0d5bcf7134304"/>
    <p:sldId xmlns:r="http://schemas.openxmlformats.org/officeDocument/2006/relationships" id="261" r:id="R5abf0d20c2f445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7fa5363fec401e" /><Relationship Type="http://schemas.openxmlformats.org/officeDocument/2006/relationships/slide" Target="/ppt/slides/slide1.xml" Id="Rc524a9bbbc0748df" /><Relationship Type="http://schemas.openxmlformats.org/officeDocument/2006/relationships/slide" Target="/ppt/slides/slide2.xml" Id="R169afa7cf32a47c5" /><Relationship Type="http://schemas.openxmlformats.org/officeDocument/2006/relationships/slide" Target="/ppt/slides/slide3.xml" Id="R4377c111e2ee4ad6" /><Relationship Type="http://schemas.openxmlformats.org/officeDocument/2006/relationships/slide" Target="/ppt/slides/slide4.xml" Id="R00616429bb9c4428" /><Relationship Type="http://schemas.openxmlformats.org/officeDocument/2006/relationships/slide" Target="/ppt/slides/slide5.xml" Id="R94d0d5bcf7134304" /><Relationship Type="http://schemas.openxmlformats.org/officeDocument/2006/relationships/slide" Target="/ppt/slides/slide6.xml" Id="R5abf0d20c2f445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b7909e84ac47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595842f3445dc" /><Relationship Type="http://schemas.openxmlformats.org/officeDocument/2006/relationships/theme" Target="/ppt/slideMasters/theme/theme1.xml" Id="R0279ad8312924e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e595842f3445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d0d2e4ea443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9e7370a514e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85e03a0024a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a017a11c84b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d0be8384b4b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7a0bab72a41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XPND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XPND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XPND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XPND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XPND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XPND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966 837 853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XPND AS</a:t>
            </a:r>
          </a:p>
        </p:txBody>
      </p:sp>
    </p:spTree>
  </p:cSld>
  <p:clrMapOvr>
    <a:masterClrMapping xmlns:a="http://schemas.openxmlformats.org/drawingml/2006/main"/>
  </p:clrMapOvr>
</p:sld>
</file>