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42e0feb23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3764f97f29443a"/>
  </p:sldMasterIdLst>
  <p:sldIdLst>
    <p:sldId xmlns:r="http://schemas.openxmlformats.org/officeDocument/2006/relationships" id="256" r:id="R13d208f2e874459c"/>
    <p:sldId xmlns:r="http://schemas.openxmlformats.org/officeDocument/2006/relationships" id="257" r:id="Rec155a7e4ab9415a"/>
    <p:sldId xmlns:r="http://schemas.openxmlformats.org/officeDocument/2006/relationships" id="258" r:id="R0fc098d4bfa14315"/>
    <p:sldId xmlns:r="http://schemas.openxmlformats.org/officeDocument/2006/relationships" id="259" r:id="R1901e53487654c09"/>
    <p:sldId xmlns:r="http://schemas.openxmlformats.org/officeDocument/2006/relationships" id="260" r:id="Rf981eb4fc7164c07"/>
    <p:sldId xmlns:r="http://schemas.openxmlformats.org/officeDocument/2006/relationships" id="261" r:id="R82db9b4c4a61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764f97f29443a" /><Relationship Type="http://schemas.openxmlformats.org/officeDocument/2006/relationships/slide" Target="/ppt/slides/slide1.xml" Id="R13d208f2e874459c" /><Relationship Type="http://schemas.openxmlformats.org/officeDocument/2006/relationships/slide" Target="/ppt/slides/slide2.xml" Id="Rec155a7e4ab9415a" /><Relationship Type="http://schemas.openxmlformats.org/officeDocument/2006/relationships/slide" Target="/ppt/slides/slide3.xml" Id="R0fc098d4bfa14315" /><Relationship Type="http://schemas.openxmlformats.org/officeDocument/2006/relationships/slide" Target="/ppt/slides/slide4.xml" Id="R1901e53487654c09" /><Relationship Type="http://schemas.openxmlformats.org/officeDocument/2006/relationships/slide" Target="/ppt/slides/slide5.xml" Id="Rf981eb4fc7164c07" /><Relationship Type="http://schemas.openxmlformats.org/officeDocument/2006/relationships/slide" Target="/ppt/slides/slide6.xml" Id="R82db9b4c4a61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62dc3414c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622ac2c774bff" /><Relationship Type="http://schemas.openxmlformats.org/officeDocument/2006/relationships/theme" Target="/ppt/slideMasters/theme/theme1.xml" Id="R7ba39a836f194b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6622ac2c77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bb74dbbf9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812f0a6f1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66c211e14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f250d9b7c47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c08aa361a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acedf2d6d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SØRVEST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SØRVEST SA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7 955 060 000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267 738 000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2 405 484 000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4 738 050 000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tore.klovning@haugaland.coop.no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966 833 300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