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7acdb01c064a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4099421616437e"/>
  </p:sldMasterIdLst>
  <p:sldIdLst>
    <p:sldId xmlns:r="http://schemas.openxmlformats.org/officeDocument/2006/relationships" id="256" r:id="R2549448f660c4873"/>
    <p:sldId xmlns:r="http://schemas.openxmlformats.org/officeDocument/2006/relationships" id="257" r:id="Rc7b45b5253c64387"/>
    <p:sldId xmlns:r="http://schemas.openxmlformats.org/officeDocument/2006/relationships" id="258" r:id="R45da2d5ad1a647a5"/>
    <p:sldId xmlns:r="http://schemas.openxmlformats.org/officeDocument/2006/relationships" id="259" r:id="Rff9689b36b68446c"/>
    <p:sldId xmlns:r="http://schemas.openxmlformats.org/officeDocument/2006/relationships" id="260" r:id="Ree52f20056fa4645"/>
    <p:sldId xmlns:r="http://schemas.openxmlformats.org/officeDocument/2006/relationships" id="261" r:id="Rd7d5e51d991643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4099421616437e" /><Relationship Type="http://schemas.openxmlformats.org/officeDocument/2006/relationships/slide" Target="/ppt/slides/slide1.xml" Id="R2549448f660c4873" /><Relationship Type="http://schemas.openxmlformats.org/officeDocument/2006/relationships/slide" Target="/ppt/slides/slide2.xml" Id="Rc7b45b5253c64387" /><Relationship Type="http://schemas.openxmlformats.org/officeDocument/2006/relationships/slide" Target="/ppt/slides/slide3.xml" Id="R45da2d5ad1a647a5" /><Relationship Type="http://schemas.openxmlformats.org/officeDocument/2006/relationships/slide" Target="/ppt/slides/slide4.xml" Id="Rff9689b36b68446c" /><Relationship Type="http://schemas.openxmlformats.org/officeDocument/2006/relationships/slide" Target="/ppt/slides/slide5.xml" Id="Ree52f20056fa4645" /><Relationship Type="http://schemas.openxmlformats.org/officeDocument/2006/relationships/slide" Target="/ppt/slides/slide6.xml" Id="Rd7d5e51d991643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c624fe97d745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6d59579fa4e1a" /><Relationship Type="http://schemas.openxmlformats.org/officeDocument/2006/relationships/theme" Target="/ppt/slideMasters/theme/theme1.xml" Id="Rd8224a4362754b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d6d59579fa4e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604f97f934d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a3bec223d4a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abdaa8f874e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1049f03994f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b9342ef2f46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d9a257a4449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I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2017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21 952 723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161 336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263 593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20 424 903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33 162 021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21 45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www.iogt.no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966 804 130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