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cdbafae0574e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33b239e5074d34"/>
  </p:sldMasterIdLst>
  <p:sldIdLst>
    <p:sldId xmlns:r="http://schemas.openxmlformats.org/officeDocument/2006/relationships" id="256" r:id="R40a511845ee9420a"/>
    <p:sldId xmlns:r="http://schemas.openxmlformats.org/officeDocument/2006/relationships" id="257" r:id="Rc70370238d03470c"/>
    <p:sldId xmlns:r="http://schemas.openxmlformats.org/officeDocument/2006/relationships" id="258" r:id="Rfd0a40390dfe44b7"/>
    <p:sldId xmlns:r="http://schemas.openxmlformats.org/officeDocument/2006/relationships" id="259" r:id="Ra2f994018e6c4013"/>
    <p:sldId xmlns:r="http://schemas.openxmlformats.org/officeDocument/2006/relationships" id="260" r:id="R878e8e675de24061"/>
    <p:sldId xmlns:r="http://schemas.openxmlformats.org/officeDocument/2006/relationships" id="261" r:id="Rfb70d54783594a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33b239e5074d34" /><Relationship Type="http://schemas.openxmlformats.org/officeDocument/2006/relationships/slide" Target="/ppt/slides/slide1.xml" Id="R40a511845ee9420a" /><Relationship Type="http://schemas.openxmlformats.org/officeDocument/2006/relationships/slide" Target="/ppt/slides/slide2.xml" Id="Rc70370238d03470c" /><Relationship Type="http://schemas.openxmlformats.org/officeDocument/2006/relationships/slide" Target="/ppt/slides/slide3.xml" Id="Rfd0a40390dfe44b7" /><Relationship Type="http://schemas.openxmlformats.org/officeDocument/2006/relationships/slide" Target="/ppt/slides/slide4.xml" Id="Ra2f994018e6c4013" /><Relationship Type="http://schemas.openxmlformats.org/officeDocument/2006/relationships/slide" Target="/ppt/slides/slide5.xml" Id="R878e8e675de24061" /><Relationship Type="http://schemas.openxmlformats.org/officeDocument/2006/relationships/slide" Target="/ppt/slides/slide6.xml" Id="Rfb70d54783594a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ea34abd0bd4c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fc3faaa324425" /><Relationship Type="http://schemas.openxmlformats.org/officeDocument/2006/relationships/theme" Target="/ppt/slideMasters/theme/theme1.xml" Id="R48217c3fd9d149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ffc3faaa3244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b446b6b8840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1f2b2a09e4b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6a813b0bf42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aac1c66c84b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e3c05b4ed4d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06c068d9545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IOGT I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21 45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www.iogt.no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966 804 130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I NORGE</a:t>
            </a:r>
          </a:p>
        </p:txBody>
      </p:sp>
    </p:spTree>
  </p:cSld>
  <p:clrMapOvr>
    <a:masterClrMapping xmlns:a="http://schemas.openxmlformats.org/drawingml/2006/main"/>
  </p:clrMapOvr>
</p:sld>
</file>