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edd0ecd23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bf464c651e477b"/>
  </p:sldMasterIdLst>
  <p:sldIdLst>
    <p:sldId xmlns:r="http://schemas.openxmlformats.org/officeDocument/2006/relationships" id="256" r:id="R31a3a747e4bb49af"/>
    <p:sldId xmlns:r="http://schemas.openxmlformats.org/officeDocument/2006/relationships" id="257" r:id="Re6e07a099e2d4440"/>
    <p:sldId xmlns:r="http://schemas.openxmlformats.org/officeDocument/2006/relationships" id="258" r:id="Rcede380ea4154a07"/>
    <p:sldId xmlns:r="http://schemas.openxmlformats.org/officeDocument/2006/relationships" id="259" r:id="Rcd7967c590584cce"/>
    <p:sldId xmlns:r="http://schemas.openxmlformats.org/officeDocument/2006/relationships" id="260" r:id="R0bd78724349743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f464c651e477b" /><Relationship Type="http://schemas.openxmlformats.org/officeDocument/2006/relationships/slide" Target="/ppt/slides/slide1.xml" Id="R31a3a747e4bb49af" /><Relationship Type="http://schemas.openxmlformats.org/officeDocument/2006/relationships/slide" Target="/ppt/slides/slide2.xml" Id="Re6e07a099e2d4440" /><Relationship Type="http://schemas.openxmlformats.org/officeDocument/2006/relationships/slide" Target="/ppt/slides/slide3.xml" Id="Rcede380ea4154a07" /><Relationship Type="http://schemas.openxmlformats.org/officeDocument/2006/relationships/slide" Target="/ppt/slides/slide4.xml" Id="Rcd7967c590584cce" /><Relationship Type="http://schemas.openxmlformats.org/officeDocument/2006/relationships/slide" Target="/ppt/slides/slide5.xml" Id="R0bd78724349743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6824ab62d42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fc0cadf53436f" /><Relationship Type="http://schemas.openxmlformats.org/officeDocument/2006/relationships/theme" Target="/ppt/slideMasters/theme/theme1.xml" Id="R858e4631841f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5fc0cadf5343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87990d0f2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118b1caa940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381f0fa3d45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9869e321242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20d1aff5649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